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311" r:id="rId2"/>
    <p:sldId id="303" r:id="rId3"/>
    <p:sldId id="314" r:id="rId4"/>
    <p:sldId id="315" r:id="rId5"/>
    <p:sldId id="304" r:id="rId6"/>
    <p:sldId id="309" r:id="rId7"/>
    <p:sldId id="308" r:id="rId8"/>
    <p:sldId id="288" r:id="rId9"/>
    <p:sldId id="310" r:id="rId10"/>
    <p:sldId id="290" r:id="rId11"/>
    <p:sldId id="302" r:id="rId12"/>
    <p:sldId id="298" r:id="rId13"/>
    <p:sldId id="31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3D1E"/>
    <a:srgbClr val="CC9900"/>
    <a:srgbClr val="F09456"/>
    <a:srgbClr val="B85410"/>
    <a:srgbClr val="FFEDB9"/>
    <a:srgbClr val="996633"/>
    <a:srgbClr val="FFE697"/>
    <a:srgbClr val="9D9D9D"/>
    <a:srgbClr val="4DB5E6"/>
    <a:srgbClr val="418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4660"/>
  </p:normalViewPr>
  <p:slideViewPr>
    <p:cSldViewPr snapToGrid="0">
      <p:cViewPr varScale="1">
        <p:scale>
          <a:sx n="89" d="100"/>
          <a:sy n="89" d="100"/>
        </p:scale>
        <p:origin x="514"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1D4CB-7966-4986-9401-650C2FB99D17}" type="doc">
      <dgm:prSet loTypeId="urn:microsoft.com/office/officeart/2008/layout/VerticalCurvedList" loCatId="list" qsTypeId="urn:microsoft.com/office/officeart/2005/8/quickstyle/simple4" qsCatId="simple" csTypeId="urn:microsoft.com/office/officeart/2005/8/colors/accent2_5" csCatId="accent2" phldr="1"/>
      <dgm:spPr/>
      <dgm:t>
        <a:bodyPr/>
        <a:lstStyle/>
        <a:p>
          <a:endParaRPr lang="es-CR"/>
        </a:p>
      </dgm:t>
    </dgm:pt>
    <dgm:pt modelId="{3D86C0E1-5D81-4084-9E8B-A843BA8C3BBF}">
      <dgm:prSet phldrT="[Texto]"/>
      <dgm:spPr/>
      <dgm:t>
        <a:bodyPr/>
        <a:lstStyle/>
        <a:p>
          <a:pPr algn="l">
            <a:lnSpc>
              <a:spcPct val="100000"/>
            </a:lnSpc>
          </a:pPr>
          <a:r>
            <a:rPr lang="es-CR" b="0" dirty="0"/>
            <a:t>Cuando los proyectos financiados con recursos de la Ley 7372 generen fondos, éstos deberán invertirse en el mismo proyecto, de manera tal, que se asegure su sostenibilidad económica en el tiempo (...) El Tesorero-Contador debe llevar un auxiliar contable de los fondos que se generen de estos proyectos.</a:t>
          </a:r>
        </a:p>
      </dgm:t>
    </dgm:pt>
    <dgm:pt modelId="{D3B92A36-D182-4A7F-B964-501BDE26AFAB}" type="parTrans" cxnId="{20BDCB55-52AE-450F-B31D-BFA9DDBF3E88}">
      <dgm:prSet/>
      <dgm:spPr/>
      <dgm:t>
        <a:bodyPr/>
        <a:lstStyle/>
        <a:p>
          <a:endParaRPr lang="es-CR"/>
        </a:p>
      </dgm:t>
    </dgm:pt>
    <dgm:pt modelId="{CADEB3E0-4F69-467E-9C31-A742E65BE7E3}" type="sibTrans" cxnId="{20BDCB55-52AE-450F-B31D-BFA9DDBF3E88}">
      <dgm:prSet/>
      <dgm:spPr/>
      <dgm:t>
        <a:bodyPr/>
        <a:lstStyle/>
        <a:p>
          <a:endParaRPr lang="es-CR"/>
        </a:p>
      </dgm:t>
    </dgm:pt>
    <dgm:pt modelId="{9AF298C5-3DF8-4948-A3D0-638521B6D0A3}">
      <dgm:prSet/>
      <dgm:spPr/>
      <dgm:t>
        <a:bodyPr/>
        <a:lstStyle/>
        <a:p>
          <a:pPr algn="l"/>
          <a:r>
            <a:rPr lang="es-CR" b="0" dirty="0">
              <a:solidFill>
                <a:srgbClr val="5C3D1E"/>
              </a:solidFill>
            </a:rPr>
            <a:t>Las Juntas Administrativas de los Colegios Técnicos, el Director y el Tesorero-Contador deberán presentar los informes económicos dos veces por año, con corte de inversión al 30 de junio y al 30 de noviembre de cada período...</a:t>
          </a:r>
        </a:p>
      </dgm:t>
    </dgm:pt>
    <dgm:pt modelId="{5D57F74D-082E-4911-8562-025392213A3C}" type="sibTrans" cxnId="{654934CE-17CA-417D-BE69-636CF8BCB58B}">
      <dgm:prSet/>
      <dgm:spPr/>
      <dgm:t>
        <a:bodyPr/>
        <a:lstStyle/>
        <a:p>
          <a:endParaRPr lang="es-CR"/>
        </a:p>
      </dgm:t>
    </dgm:pt>
    <dgm:pt modelId="{49CE42D8-92EA-4681-ABAF-0B5F907428F0}" type="parTrans" cxnId="{654934CE-17CA-417D-BE69-636CF8BCB58B}">
      <dgm:prSet/>
      <dgm:spPr/>
      <dgm:t>
        <a:bodyPr/>
        <a:lstStyle/>
        <a:p>
          <a:endParaRPr lang="es-CR"/>
        </a:p>
      </dgm:t>
    </dgm:pt>
    <dgm:pt modelId="{4BD5DAC5-8CE3-447C-A43D-069ED4279304}" type="pres">
      <dgm:prSet presAssocID="{4921D4CB-7966-4986-9401-650C2FB99D17}" presName="Name0" presStyleCnt="0">
        <dgm:presLayoutVars>
          <dgm:chMax val="7"/>
          <dgm:chPref val="7"/>
          <dgm:dir/>
        </dgm:presLayoutVars>
      </dgm:prSet>
      <dgm:spPr/>
      <dgm:t>
        <a:bodyPr/>
        <a:lstStyle/>
        <a:p>
          <a:endParaRPr lang="es-CR"/>
        </a:p>
      </dgm:t>
    </dgm:pt>
    <dgm:pt modelId="{C6D78492-18C8-4842-96B2-2E28EF16DD02}" type="pres">
      <dgm:prSet presAssocID="{4921D4CB-7966-4986-9401-650C2FB99D17}" presName="Name1" presStyleCnt="0"/>
      <dgm:spPr/>
    </dgm:pt>
    <dgm:pt modelId="{D7FF5AF0-2FC8-4AF8-9B12-81A256FEAC0A}" type="pres">
      <dgm:prSet presAssocID="{4921D4CB-7966-4986-9401-650C2FB99D17}" presName="cycle" presStyleCnt="0"/>
      <dgm:spPr/>
    </dgm:pt>
    <dgm:pt modelId="{6CB58F75-7FB1-4308-B58D-C0234608910A}" type="pres">
      <dgm:prSet presAssocID="{4921D4CB-7966-4986-9401-650C2FB99D17}" presName="srcNode" presStyleLbl="node1" presStyleIdx="0" presStyleCnt="2"/>
      <dgm:spPr/>
    </dgm:pt>
    <dgm:pt modelId="{32387A5E-DF5E-4A7E-9E90-B1851310D1A8}" type="pres">
      <dgm:prSet presAssocID="{4921D4CB-7966-4986-9401-650C2FB99D17}" presName="conn" presStyleLbl="parChTrans1D2" presStyleIdx="0" presStyleCnt="1"/>
      <dgm:spPr/>
      <dgm:t>
        <a:bodyPr/>
        <a:lstStyle/>
        <a:p>
          <a:endParaRPr lang="es-CR"/>
        </a:p>
      </dgm:t>
    </dgm:pt>
    <dgm:pt modelId="{C6CD1E12-578A-4566-8034-0BE002FFB9BE}" type="pres">
      <dgm:prSet presAssocID="{4921D4CB-7966-4986-9401-650C2FB99D17}" presName="extraNode" presStyleLbl="node1" presStyleIdx="0" presStyleCnt="2"/>
      <dgm:spPr/>
    </dgm:pt>
    <dgm:pt modelId="{7DC7A6D3-0E07-4B87-80FE-BC005B3C3440}" type="pres">
      <dgm:prSet presAssocID="{4921D4CB-7966-4986-9401-650C2FB99D17}" presName="dstNode" presStyleLbl="node1" presStyleIdx="0" presStyleCnt="2"/>
      <dgm:spPr/>
    </dgm:pt>
    <dgm:pt modelId="{A7BD6931-3F9C-4EF6-AC2C-109D11641F48}" type="pres">
      <dgm:prSet presAssocID="{3D86C0E1-5D81-4084-9E8B-A843BA8C3BBF}" presName="text_1" presStyleLbl="node1" presStyleIdx="0" presStyleCnt="2" custScaleX="101501">
        <dgm:presLayoutVars>
          <dgm:bulletEnabled val="1"/>
        </dgm:presLayoutVars>
      </dgm:prSet>
      <dgm:spPr/>
      <dgm:t>
        <a:bodyPr/>
        <a:lstStyle/>
        <a:p>
          <a:endParaRPr lang="es-CR"/>
        </a:p>
      </dgm:t>
    </dgm:pt>
    <dgm:pt modelId="{A95CE351-FDA5-4D11-A3BB-ADB19A35F189}" type="pres">
      <dgm:prSet presAssocID="{3D86C0E1-5D81-4084-9E8B-A843BA8C3BBF}" presName="accent_1" presStyleCnt="0"/>
      <dgm:spPr/>
    </dgm:pt>
    <dgm:pt modelId="{33DB00E2-8E14-43B8-99CD-33E0EC025D77}" type="pres">
      <dgm:prSet presAssocID="{3D86C0E1-5D81-4084-9E8B-A843BA8C3BBF}" presName="accentRepeatNode" presStyleLbl="solidFgAcc1" presStyleIdx="0" presStyleCnt="2" custLinFactNeighborX="-308" custLinFactNeighborY="-4316"/>
      <dgm:spPr/>
    </dgm:pt>
    <dgm:pt modelId="{EC6DFA91-464E-437C-AD2B-B5E557BC46CD}" type="pres">
      <dgm:prSet presAssocID="{9AF298C5-3DF8-4948-A3D0-638521B6D0A3}" presName="text_2" presStyleLbl="node1" presStyleIdx="1" presStyleCnt="2" custScaleX="101327">
        <dgm:presLayoutVars>
          <dgm:bulletEnabled val="1"/>
        </dgm:presLayoutVars>
      </dgm:prSet>
      <dgm:spPr/>
      <dgm:t>
        <a:bodyPr/>
        <a:lstStyle/>
        <a:p>
          <a:endParaRPr lang="es-CR"/>
        </a:p>
      </dgm:t>
    </dgm:pt>
    <dgm:pt modelId="{38353268-5C8C-4CF6-BA04-B109BD7C221D}" type="pres">
      <dgm:prSet presAssocID="{9AF298C5-3DF8-4948-A3D0-638521B6D0A3}" presName="accent_2" presStyleCnt="0"/>
      <dgm:spPr/>
    </dgm:pt>
    <dgm:pt modelId="{B2C97676-0E91-4A70-8C43-3FDA22332DF2}" type="pres">
      <dgm:prSet presAssocID="{9AF298C5-3DF8-4948-A3D0-638521B6D0A3}" presName="accentRepeatNode" presStyleLbl="solidFgAcc1" presStyleIdx="1" presStyleCnt="2"/>
      <dgm:spPr/>
    </dgm:pt>
  </dgm:ptLst>
  <dgm:cxnLst>
    <dgm:cxn modelId="{39133321-929E-445F-A1FB-0E40ADC54847}" type="presOf" srcId="{3D86C0E1-5D81-4084-9E8B-A843BA8C3BBF}" destId="{A7BD6931-3F9C-4EF6-AC2C-109D11641F48}" srcOrd="0" destOrd="0" presId="urn:microsoft.com/office/officeart/2008/layout/VerticalCurvedList"/>
    <dgm:cxn modelId="{002C7E55-200A-4B64-9C8F-42F682BEC1A3}" type="presOf" srcId="{CADEB3E0-4F69-467E-9C31-A742E65BE7E3}" destId="{32387A5E-DF5E-4A7E-9E90-B1851310D1A8}" srcOrd="0" destOrd="0" presId="urn:microsoft.com/office/officeart/2008/layout/VerticalCurvedList"/>
    <dgm:cxn modelId="{58E8C119-924E-4683-8722-C83DC556C132}" type="presOf" srcId="{9AF298C5-3DF8-4948-A3D0-638521B6D0A3}" destId="{EC6DFA91-464E-437C-AD2B-B5E557BC46CD}" srcOrd="0" destOrd="0" presId="urn:microsoft.com/office/officeart/2008/layout/VerticalCurvedList"/>
    <dgm:cxn modelId="{FE88FBB7-836B-4DD0-830F-B11EA272A29F}" type="presOf" srcId="{4921D4CB-7966-4986-9401-650C2FB99D17}" destId="{4BD5DAC5-8CE3-447C-A43D-069ED4279304}" srcOrd="0" destOrd="0" presId="urn:microsoft.com/office/officeart/2008/layout/VerticalCurvedList"/>
    <dgm:cxn modelId="{654934CE-17CA-417D-BE69-636CF8BCB58B}" srcId="{4921D4CB-7966-4986-9401-650C2FB99D17}" destId="{9AF298C5-3DF8-4948-A3D0-638521B6D0A3}" srcOrd="1" destOrd="0" parTransId="{49CE42D8-92EA-4681-ABAF-0B5F907428F0}" sibTransId="{5D57F74D-082E-4911-8562-025392213A3C}"/>
    <dgm:cxn modelId="{20BDCB55-52AE-450F-B31D-BFA9DDBF3E88}" srcId="{4921D4CB-7966-4986-9401-650C2FB99D17}" destId="{3D86C0E1-5D81-4084-9E8B-A843BA8C3BBF}" srcOrd="0" destOrd="0" parTransId="{D3B92A36-D182-4A7F-B964-501BDE26AFAB}" sibTransId="{CADEB3E0-4F69-467E-9C31-A742E65BE7E3}"/>
    <dgm:cxn modelId="{7C9AB164-CD40-4072-BAD1-1ED65AE4EEA6}" type="presParOf" srcId="{4BD5DAC5-8CE3-447C-A43D-069ED4279304}" destId="{C6D78492-18C8-4842-96B2-2E28EF16DD02}" srcOrd="0" destOrd="0" presId="urn:microsoft.com/office/officeart/2008/layout/VerticalCurvedList"/>
    <dgm:cxn modelId="{DE28405A-206E-4E79-BC1B-5EF58657F7C7}" type="presParOf" srcId="{C6D78492-18C8-4842-96B2-2E28EF16DD02}" destId="{D7FF5AF0-2FC8-4AF8-9B12-81A256FEAC0A}" srcOrd="0" destOrd="0" presId="urn:microsoft.com/office/officeart/2008/layout/VerticalCurvedList"/>
    <dgm:cxn modelId="{76EDFB34-AB62-4B5E-9E5D-9FCBD2415B09}" type="presParOf" srcId="{D7FF5AF0-2FC8-4AF8-9B12-81A256FEAC0A}" destId="{6CB58F75-7FB1-4308-B58D-C0234608910A}" srcOrd="0" destOrd="0" presId="urn:microsoft.com/office/officeart/2008/layout/VerticalCurvedList"/>
    <dgm:cxn modelId="{2472EEDA-8B1C-4513-998B-5701E5FCD5FC}" type="presParOf" srcId="{D7FF5AF0-2FC8-4AF8-9B12-81A256FEAC0A}" destId="{32387A5E-DF5E-4A7E-9E90-B1851310D1A8}" srcOrd="1" destOrd="0" presId="urn:microsoft.com/office/officeart/2008/layout/VerticalCurvedList"/>
    <dgm:cxn modelId="{4E54F51D-7092-4D8F-AFD2-ACA1CFA4EBFF}" type="presParOf" srcId="{D7FF5AF0-2FC8-4AF8-9B12-81A256FEAC0A}" destId="{C6CD1E12-578A-4566-8034-0BE002FFB9BE}" srcOrd="2" destOrd="0" presId="urn:microsoft.com/office/officeart/2008/layout/VerticalCurvedList"/>
    <dgm:cxn modelId="{A92331A2-2D4B-4253-A8D4-D538BBD82952}" type="presParOf" srcId="{D7FF5AF0-2FC8-4AF8-9B12-81A256FEAC0A}" destId="{7DC7A6D3-0E07-4B87-80FE-BC005B3C3440}" srcOrd="3" destOrd="0" presId="urn:microsoft.com/office/officeart/2008/layout/VerticalCurvedList"/>
    <dgm:cxn modelId="{EFD159A8-BEF2-4D29-906F-364E29882CAF}" type="presParOf" srcId="{C6D78492-18C8-4842-96B2-2E28EF16DD02}" destId="{A7BD6931-3F9C-4EF6-AC2C-109D11641F48}" srcOrd="1" destOrd="0" presId="urn:microsoft.com/office/officeart/2008/layout/VerticalCurvedList"/>
    <dgm:cxn modelId="{E2649D00-1A9C-49ED-8D30-0E0841A3EF88}" type="presParOf" srcId="{C6D78492-18C8-4842-96B2-2E28EF16DD02}" destId="{A95CE351-FDA5-4D11-A3BB-ADB19A35F189}" srcOrd="2" destOrd="0" presId="urn:microsoft.com/office/officeart/2008/layout/VerticalCurvedList"/>
    <dgm:cxn modelId="{F1933E3C-6C01-4E63-AAB9-CF468F7F3D91}" type="presParOf" srcId="{A95CE351-FDA5-4D11-A3BB-ADB19A35F189}" destId="{33DB00E2-8E14-43B8-99CD-33E0EC025D77}" srcOrd="0" destOrd="0" presId="urn:microsoft.com/office/officeart/2008/layout/VerticalCurvedList"/>
    <dgm:cxn modelId="{EFAE8756-823E-46BC-B5CB-3B23DE707277}" type="presParOf" srcId="{C6D78492-18C8-4842-96B2-2E28EF16DD02}" destId="{EC6DFA91-464E-437C-AD2B-B5E557BC46CD}" srcOrd="3" destOrd="0" presId="urn:microsoft.com/office/officeart/2008/layout/VerticalCurvedList"/>
    <dgm:cxn modelId="{A57B133D-6820-4F3C-964B-07CED66E1E9C}" type="presParOf" srcId="{C6D78492-18C8-4842-96B2-2E28EF16DD02}" destId="{38353268-5C8C-4CF6-BA04-B109BD7C221D}" srcOrd="4" destOrd="0" presId="urn:microsoft.com/office/officeart/2008/layout/VerticalCurvedList"/>
    <dgm:cxn modelId="{A96B00CC-2D16-49F7-8A35-1B052E37454F}" type="presParOf" srcId="{38353268-5C8C-4CF6-BA04-B109BD7C221D}" destId="{B2C97676-0E91-4A70-8C43-3FDA22332D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F12173-5C07-44F3-BA4E-6DCC49DAB8A1}" type="doc">
      <dgm:prSet loTypeId="urn:microsoft.com/office/officeart/2009/3/layout/RandomtoResultProcess" loCatId="process" qsTypeId="urn:microsoft.com/office/officeart/2005/8/quickstyle/3d1" qsCatId="3D" csTypeId="urn:microsoft.com/office/officeart/2005/8/colors/colorful2" csCatId="colorful" phldr="1"/>
      <dgm:spPr/>
      <dgm:t>
        <a:bodyPr/>
        <a:lstStyle/>
        <a:p>
          <a:endParaRPr lang="es-CR"/>
        </a:p>
      </dgm:t>
    </dgm:pt>
    <dgm:pt modelId="{090EA3B2-AA60-4576-A8FD-1018218EB708}">
      <dgm:prSet phldrT="[Texto]" custT="1"/>
      <dgm:spPr/>
      <dgm:t>
        <a:bodyPr/>
        <a:lstStyle/>
        <a:p>
          <a:r>
            <a:rPr lang="es-CR" sz="1500" b="1" dirty="0"/>
            <a:t>Saldo Inicial</a:t>
          </a:r>
        </a:p>
      </dgm:t>
    </dgm:pt>
    <dgm:pt modelId="{B8B35580-777C-49E4-8494-A34AFE83F5E7}" type="parTrans" cxnId="{B32D42A1-B0E2-46E1-8279-9AB5E8837740}">
      <dgm:prSet/>
      <dgm:spPr/>
      <dgm:t>
        <a:bodyPr/>
        <a:lstStyle/>
        <a:p>
          <a:endParaRPr lang="es-CR"/>
        </a:p>
      </dgm:t>
    </dgm:pt>
    <dgm:pt modelId="{E804C3C0-026E-4468-A22C-6DE187939F39}" type="sibTrans" cxnId="{B32D42A1-B0E2-46E1-8279-9AB5E8837740}">
      <dgm:prSet/>
      <dgm:spPr/>
      <dgm:t>
        <a:bodyPr/>
        <a:lstStyle/>
        <a:p>
          <a:endParaRPr lang="es-CR"/>
        </a:p>
      </dgm:t>
    </dgm:pt>
    <dgm:pt modelId="{E089C8BB-9021-4DA1-BB4D-14E8AD7B823C}">
      <dgm:prSet custT="1"/>
      <dgm:spPr/>
      <dgm:t>
        <a:bodyPr/>
        <a:lstStyle/>
        <a:p>
          <a:r>
            <a:rPr lang="es-CR" sz="1500" b="1"/>
            <a:t>Saldo</a:t>
          </a:r>
          <a:endParaRPr lang="es-CR" sz="1500" b="1" dirty="0"/>
        </a:p>
      </dgm:t>
    </dgm:pt>
    <dgm:pt modelId="{691713E1-AC7C-434E-B855-53E46CBD1CF5}" type="parTrans" cxnId="{302F7D87-202B-4F46-B96C-6C2DA3A13EE5}">
      <dgm:prSet/>
      <dgm:spPr/>
      <dgm:t>
        <a:bodyPr/>
        <a:lstStyle/>
        <a:p>
          <a:endParaRPr lang="es-CR"/>
        </a:p>
      </dgm:t>
    </dgm:pt>
    <dgm:pt modelId="{8B93042C-DC14-4CE7-AF99-29EFE847A93F}" type="sibTrans" cxnId="{302F7D87-202B-4F46-B96C-6C2DA3A13EE5}">
      <dgm:prSet/>
      <dgm:spPr/>
      <dgm:t>
        <a:bodyPr/>
        <a:lstStyle/>
        <a:p>
          <a:endParaRPr lang="es-CR"/>
        </a:p>
      </dgm:t>
    </dgm:pt>
    <dgm:pt modelId="{9DAB594C-C2A9-48DC-B6A6-8D7F2107BD05}">
      <dgm:prSet phldrT="[Texto]" custT="1"/>
      <dgm:spPr/>
      <dgm:t>
        <a:bodyPr/>
        <a:lstStyle/>
        <a:p>
          <a:r>
            <a:rPr lang="es-CR" sz="1500" b="1" dirty="0"/>
            <a:t>Fecha</a:t>
          </a:r>
        </a:p>
      </dgm:t>
    </dgm:pt>
    <dgm:pt modelId="{501D56A3-AE39-46BE-A1B0-8270FF30CEF4}" type="parTrans" cxnId="{46C95531-B071-49BE-9657-F3D56B17F479}">
      <dgm:prSet/>
      <dgm:spPr/>
      <dgm:t>
        <a:bodyPr/>
        <a:lstStyle/>
        <a:p>
          <a:endParaRPr lang="es-CR"/>
        </a:p>
      </dgm:t>
    </dgm:pt>
    <dgm:pt modelId="{388D9800-1D8A-45C8-BD0C-DEF8D214EE0A}" type="sibTrans" cxnId="{46C95531-B071-49BE-9657-F3D56B17F479}">
      <dgm:prSet/>
      <dgm:spPr/>
      <dgm:t>
        <a:bodyPr/>
        <a:lstStyle/>
        <a:p>
          <a:endParaRPr lang="es-CR"/>
        </a:p>
      </dgm:t>
    </dgm:pt>
    <dgm:pt modelId="{0C7220DE-AD67-46EE-900D-79C7A74973A4}">
      <dgm:prSet phldrT="[Texto]" custT="1"/>
      <dgm:spPr/>
      <dgm:t>
        <a:bodyPr/>
        <a:lstStyle/>
        <a:p>
          <a:r>
            <a:rPr lang="es-CR" sz="1500" b="1" dirty="0"/>
            <a:t>N° Factura y/o Comprobante depósito</a:t>
          </a:r>
        </a:p>
      </dgm:t>
    </dgm:pt>
    <dgm:pt modelId="{4F95F9BC-B0CF-4962-AE88-CD79305F1964}" type="parTrans" cxnId="{2B0A6092-BAF2-402F-84A6-E5F809A1BC7A}">
      <dgm:prSet/>
      <dgm:spPr/>
      <dgm:t>
        <a:bodyPr/>
        <a:lstStyle/>
        <a:p>
          <a:endParaRPr lang="es-CR"/>
        </a:p>
      </dgm:t>
    </dgm:pt>
    <dgm:pt modelId="{B0442DEE-BF6E-44C4-BC99-822BF10AEB5B}" type="sibTrans" cxnId="{2B0A6092-BAF2-402F-84A6-E5F809A1BC7A}">
      <dgm:prSet/>
      <dgm:spPr/>
      <dgm:t>
        <a:bodyPr/>
        <a:lstStyle/>
        <a:p>
          <a:endParaRPr lang="es-CR"/>
        </a:p>
      </dgm:t>
    </dgm:pt>
    <dgm:pt modelId="{59B8C582-58BE-4DAD-9FB6-CA0790CA6703}">
      <dgm:prSet phldrT="[Texto]" custT="1"/>
      <dgm:spPr/>
      <dgm:t>
        <a:bodyPr/>
        <a:lstStyle/>
        <a:p>
          <a:r>
            <a:rPr lang="es-CR" sz="1500" b="1" dirty="0"/>
            <a:t>Descripción</a:t>
          </a:r>
        </a:p>
      </dgm:t>
    </dgm:pt>
    <dgm:pt modelId="{CC9460C1-5E5A-412D-BEF6-5D548C242313}" type="parTrans" cxnId="{14EF5B0F-8E84-45FB-BFF3-092F76CD6D97}">
      <dgm:prSet/>
      <dgm:spPr/>
      <dgm:t>
        <a:bodyPr/>
        <a:lstStyle/>
        <a:p>
          <a:endParaRPr lang="es-CR"/>
        </a:p>
      </dgm:t>
    </dgm:pt>
    <dgm:pt modelId="{836F4ED2-C4A2-46C8-BEC8-7D1580265140}" type="sibTrans" cxnId="{14EF5B0F-8E84-45FB-BFF3-092F76CD6D97}">
      <dgm:prSet/>
      <dgm:spPr/>
      <dgm:t>
        <a:bodyPr/>
        <a:lstStyle/>
        <a:p>
          <a:endParaRPr lang="es-CR"/>
        </a:p>
      </dgm:t>
    </dgm:pt>
    <dgm:pt modelId="{0F42EFC7-9182-4740-A79C-9CF616C6B1FD}">
      <dgm:prSet phldrT="[Texto]" custT="1"/>
      <dgm:spPr/>
      <dgm:t>
        <a:bodyPr/>
        <a:lstStyle/>
        <a:p>
          <a:r>
            <a:rPr lang="es-CR" sz="1500" b="1" dirty="0"/>
            <a:t>Ingresos</a:t>
          </a:r>
        </a:p>
      </dgm:t>
    </dgm:pt>
    <dgm:pt modelId="{7AA66BCD-B9A9-43DF-88DA-52DFE8B40825}" type="parTrans" cxnId="{6D2D8741-248A-4E59-9401-5AD56BABF74A}">
      <dgm:prSet/>
      <dgm:spPr/>
      <dgm:t>
        <a:bodyPr/>
        <a:lstStyle/>
        <a:p>
          <a:endParaRPr lang="es-CR"/>
        </a:p>
      </dgm:t>
    </dgm:pt>
    <dgm:pt modelId="{CE77421E-9961-4424-B751-37A81A01A63E}" type="sibTrans" cxnId="{6D2D8741-248A-4E59-9401-5AD56BABF74A}">
      <dgm:prSet/>
      <dgm:spPr/>
      <dgm:t>
        <a:bodyPr/>
        <a:lstStyle/>
        <a:p>
          <a:endParaRPr lang="es-CR"/>
        </a:p>
      </dgm:t>
    </dgm:pt>
    <dgm:pt modelId="{067CD463-5159-4ECF-B040-067B538BABEC}">
      <dgm:prSet phldrT="[Texto]" custT="1"/>
      <dgm:spPr/>
      <dgm:t>
        <a:bodyPr/>
        <a:lstStyle/>
        <a:p>
          <a:r>
            <a:rPr lang="es-CR" sz="1500" b="1" dirty="0"/>
            <a:t>Egresos</a:t>
          </a:r>
        </a:p>
      </dgm:t>
    </dgm:pt>
    <dgm:pt modelId="{3C23A3A8-ABAE-499B-AE0A-63951075B6E1}" type="parTrans" cxnId="{4967CE49-B9B7-4EE4-A01F-5B16372F1801}">
      <dgm:prSet/>
      <dgm:spPr/>
      <dgm:t>
        <a:bodyPr/>
        <a:lstStyle/>
        <a:p>
          <a:endParaRPr lang="es-CR"/>
        </a:p>
      </dgm:t>
    </dgm:pt>
    <dgm:pt modelId="{0B7D1B59-A4FA-4B62-90AA-E17FB6D8666C}" type="sibTrans" cxnId="{4967CE49-B9B7-4EE4-A01F-5B16372F1801}">
      <dgm:prSet/>
      <dgm:spPr/>
      <dgm:t>
        <a:bodyPr/>
        <a:lstStyle/>
        <a:p>
          <a:endParaRPr lang="es-CR"/>
        </a:p>
      </dgm:t>
    </dgm:pt>
    <dgm:pt modelId="{260E1028-422F-4900-AA61-26628FBD341C}" type="pres">
      <dgm:prSet presAssocID="{AAF12173-5C07-44F3-BA4E-6DCC49DAB8A1}" presName="Name0" presStyleCnt="0">
        <dgm:presLayoutVars>
          <dgm:dir/>
          <dgm:animOne val="branch"/>
          <dgm:animLvl val="lvl"/>
        </dgm:presLayoutVars>
      </dgm:prSet>
      <dgm:spPr/>
      <dgm:t>
        <a:bodyPr/>
        <a:lstStyle/>
        <a:p>
          <a:endParaRPr lang="es-CR"/>
        </a:p>
      </dgm:t>
    </dgm:pt>
    <dgm:pt modelId="{5CAD6B1A-40AF-4FB6-A361-B63533BFAF96}" type="pres">
      <dgm:prSet presAssocID="{090EA3B2-AA60-4576-A8FD-1018218EB708}" presName="chaos" presStyleCnt="0"/>
      <dgm:spPr/>
    </dgm:pt>
    <dgm:pt modelId="{52C54E78-04F2-48D3-8AB3-F43F4ED756F1}" type="pres">
      <dgm:prSet presAssocID="{090EA3B2-AA60-4576-A8FD-1018218EB708}" presName="parTx1" presStyleLbl="revTx" presStyleIdx="0" presStyleCnt="6"/>
      <dgm:spPr/>
      <dgm:t>
        <a:bodyPr/>
        <a:lstStyle/>
        <a:p>
          <a:endParaRPr lang="es-CR"/>
        </a:p>
      </dgm:t>
    </dgm:pt>
    <dgm:pt modelId="{EAA5E64B-44D5-4CC8-B165-CB2486DB9E2A}" type="pres">
      <dgm:prSet presAssocID="{090EA3B2-AA60-4576-A8FD-1018218EB708}" presName="c1" presStyleLbl="node1" presStyleIdx="0" presStyleCnt="19"/>
      <dgm:spPr/>
    </dgm:pt>
    <dgm:pt modelId="{C34F8186-A082-42F3-8416-91199FE9A8E4}" type="pres">
      <dgm:prSet presAssocID="{090EA3B2-AA60-4576-A8FD-1018218EB708}" presName="c2" presStyleLbl="node1" presStyleIdx="1" presStyleCnt="19"/>
      <dgm:spPr/>
    </dgm:pt>
    <dgm:pt modelId="{F4766ABF-81ED-4FAB-8200-2EFEE482482A}" type="pres">
      <dgm:prSet presAssocID="{090EA3B2-AA60-4576-A8FD-1018218EB708}" presName="c3" presStyleLbl="node1" presStyleIdx="2" presStyleCnt="19"/>
      <dgm:spPr/>
    </dgm:pt>
    <dgm:pt modelId="{6F9E65F1-FD5E-4658-A389-BFCA654F31DB}" type="pres">
      <dgm:prSet presAssocID="{090EA3B2-AA60-4576-A8FD-1018218EB708}" presName="c4" presStyleLbl="node1" presStyleIdx="3" presStyleCnt="19"/>
      <dgm:spPr/>
    </dgm:pt>
    <dgm:pt modelId="{9FBFF50A-BFD1-4FD2-9AC7-E7EF459EEF56}" type="pres">
      <dgm:prSet presAssocID="{090EA3B2-AA60-4576-A8FD-1018218EB708}" presName="c5" presStyleLbl="node1" presStyleIdx="4" presStyleCnt="19"/>
      <dgm:spPr/>
    </dgm:pt>
    <dgm:pt modelId="{98DB7398-5B1C-42BD-887D-F41BC7D8209F}" type="pres">
      <dgm:prSet presAssocID="{090EA3B2-AA60-4576-A8FD-1018218EB708}" presName="c6" presStyleLbl="node1" presStyleIdx="5" presStyleCnt="19"/>
      <dgm:spPr/>
    </dgm:pt>
    <dgm:pt modelId="{C680EAF5-C764-49FB-81FB-2CA78CB6735B}" type="pres">
      <dgm:prSet presAssocID="{090EA3B2-AA60-4576-A8FD-1018218EB708}" presName="c7" presStyleLbl="node1" presStyleIdx="6" presStyleCnt="19"/>
      <dgm:spPr/>
    </dgm:pt>
    <dgm:pt modelId="{9981E00D-7315-4948-96C6-968E3ED3B9E7}" type="pres">
      <dgm:prSet presAssocID="{090EA3B2-AA60-4576-A8FD-1018218EB708}" presName="c8" presStyleLbl="node1" presStyleIdx="7" presStyleCnt="19"/>
      <dgm:spPr/>
    </dgm:pt>
    <dgm:pt modelId="{BFF455A6-0377-4537-BB56-01A3074A995F}" type="pres">
      <dgm:prSet presAssocID="{090EA3B2-AA60-4576-A8FD-1018218EB708}" presName="c9" presStyleLbl="node1" presStyleIdx="8" presStyleCnt="19"/>
      <dgm:spPr/>
    </dgm:pt>
    <dgm:pt modelId="{F708F8C9-3BF2-43AF-806D-4978F2C79A77}" type="pres">
      <dgm:prSet presAssocID="{090EA3B2-AA60-4576-A8FD-1018218EB708}" presName="c10" presStyleLbl="node1" presStyleIdx="9" presStyleCnt="19"/>
      <dgm:spPr/>
    </dgm:pt>
    <dgm:pt modelId="{C80A2C78-8B1F-415D-B2CB-327DCB319E85}" type="pres">
      <dgm:prSet presAssocID="{090EA3B2-AA60-4576-A8FD-1018218EB708}" presName="c11" presStyleLbl="node1" presStyleIdx="10" presStyleCnt="19"/>
      <dgm:spPr/>
    </dgm:pt>
    <dgm:pt modelId="{C9E5F4CA-FC2E-4EEC-B160-1C4A9A3ACF0B}" type="pres">
      <dgm:prSet presAssocID="{090EA3B2-AA60-4576-A8FD-1018218EB708}" presName="c12" presStyleLbl="node1" presStyleIdx="11" presStyleCnt="19"/>
      <dgm:spPr/>
    </dgm:pt>
    <dgm:pt modelId="{E0CFC6DC-97E4-40FB-8DD3-A13D5587047B}" type="pres">
      <dgm:prSet presAssocID="{090EA3B2-AA60-4576-A8FD-1018218EB708}" presName="c13" presStyleLbl="node1" presStyleIdx="12" presStyleCnt="19"/>
      <dgm:spPr/>
    </dgm:pt>
    <dgm:pt modelId="{0626B44A-0847-45DD-81EC-49AED72DCB34}" type="pres">
      <dgm:prSet presAssocID="{090EA3B2-AA60-4576-A8FD-1018218EB708}" presName="c14" presStyleLbl="node1" presStyleIdx="13" presStyleCnt="19"/>
      <dgm:spPr/>
    </dgm:pt>
    <dgm:pt modelId="{FE89FAEB-D435-4388-ABCC-4539CBFB2BE0}" type="pres">
      <dgm:prSet presAssocID="{090EA3B2-AA60-4576-A8FD-1018218EB708}" presName="c15" presStyleLbl="node1" presStyleIdx="14" presStyleCnt="19"/>
      <dgm:spPr/>
    </dgm:pt>
    <dgm:pt modelId="{11117F40-2082-402A-9560-C19540848AFA}" type="pres">
      <dgm:prSet presAssocID="{090EA3B2-AA60-4576-A8FD-1018218EB708}" presName="c16" presStyleLbl="node1" presStyleIdx="15" presStyleCnt="19"/>
      <dgm:spPr/>
    </dgm:pt>
    <dgm:pt modelId="{26F3BF09-A291-49C1-8582-D47221E3C1DA}" type="pres">
      <dgm:prSet presAssocID="{090EA3B2-AA60-4576-A8FD-1018218EB708}" presName="c17" presStyleLbl="node1" presStyleIdx="16" presStyleCnt="19"/>
      <dgm:spPr/>
    </dgm:pt>
    <dgm:pt modelId="{BF49A4BE-A8A7-4129-8951-C4FF7FCDAD3D}" type="pres">
      <dgm:prSet presAssocID="{090EA3B2-AA60-4576-A8FD-1018218EB708}" presName="c18" presStyleLbl="node1" presStyleIdx="17" presStyleCnt="19"/>
      <dgm:spPr/>
    </dgm:pt>
    <dgm:pt modelId="{3F011909-6B42-412E-808F-06358DC2DBAF}" type="pres">
      <dgm:prSet presAssocID="{E804C3C0-026E-4468-A22C-6DE187939F39}" presName="chevronComposite1" presStyleCnt="0"/>
      <dgm:spPr/>
    </dgm:pt>
    <dgm:pt modelId="{D582608F-40E7-4A78-BB39-45B0082B7D10}" type="pres">
      <dgm:prSet presAssocID="{E804C3C0-026E-4468-A22C-6DE187939F39}" presName="chevron1" presStyleLbl="sibTrans2D1" presStyleIdx="0" presStyleCnt="6"/>
      <dgm:spPr/>
    </dgm:pt>
    <dgm:pt modelId="{CC96D859-FFDC-4B27-974C-94684022DA36}" type="pres">
      <dgm:prSet presAssocID="{E804C3C0-026E-4468-A22C-6DE187939F39}" presName="spChevron1" presStyleCnt="0"/>
      <dgm:spPr/>
    </dgm:pt>
    <dgm:pt modelId="{9433FE8A-20C3-4455-B26A-F73B5311DEFE}" type="pres">
      <dgm:prSet presAssocID="{9DAB594C-C2A9-48DC-B6A6-8D7F2107BD05}" presName="middle" presStyleCnt="0"/>
      <dgm:spPr/>
    </dgm:pt>
    <dgm:pt modelId="{696787F3-EC5F-4FC0-8E69-EB84C84DD4E1}" type="pres">
      <dgm:prSet presAssocID="{9DAB594C-C2A9-48DC-B6A6-8D7F2107BD05}" presName="parTxMid" presStyleLbl="revTx" presStyleIdx="1" presStyleCnt="6" custLinFactNeighborX="-13606" custLinFactNeighborY="-1843"/>
      <dgm:spPr/>
      <dgm:t>
        <a:bodyPr/>
        <a:lstStyle/>
        <a:p>
          <a:endParaRPr lang="es-CR"/>
        </a:p>
      </dgm:t>
    </dgm:pt>
    <dgm:pt modelId="{85216584-DE04-48D4-AFBE-7AC89DA9A328}" type="pres">
      <dgm:prSet presAssocID="{9DAB594C-C2A9-48DC-B6A6-8D7F2107BD05}" presName="spMid" presStyleCnt="0"/>
      <dgm:spPr/>
    </dgm:pt>
    <dgm:pt modelId="{5123CD34-9F15-4A33-85E9-04E6F640D7D2}" type="pres">
      <dgm:prSet presAssocID="{388D9800-1D8A-45C8-BD0C-DEF8D214EE0A}" presName="chevronComposite1" presStyleCnt="0"/>
      <dgm:spPr/>
    </dgm:pt>
    <dgm:pt modelId="{7821F97B-DED4-4732-AB6D-1DA8178E794F}" type="pres">
      <dgm:prSet presAssocID="{388D9800-1D8A-45C8-BD0C-DEF8D214EE0A}" presName="chevron1" presStyleLbl="sibTrans2D1" presStyleIdx="1" presStyleCnt="6" custLinFactNeighborX="-77309" custLinFactNeighborY="-5035"/>
      <dgm:spPr/>
    </dgm:pt>
    <dgm:pt modelId="{4AEA9EAF-4F75-4223-9020-29EA48B3F22B}" type="pres">
      <dgm:prSet presAssocID="{388D9800-1D8A-45C8-BD0C-DEF8D214EE0A}" presName="spChevron1" presStyleCnt="0"/>
      <dgm:spPr/>
    </dgm:pt>
    <dgm:pt modelId="{E2E51C58-D05E-4092-8433-2B3CB449CD7C}" type="pres">
      <dgm:prSet presAssocID="{0C7220DE-AD67-46EE-900D-79C7A74973A4}" presName="middle" presStyleCnt="0"/>
      <dgm:spPr/>
    </dgm:pt>
    <dgm:pt modelId="{5B364F21-F123-48AF-8CC5-AE15B3ECAD90}" type="pres">
      <dgm:prSet presAssocID="{0C7220DE-AD67-46EE-900D-79C7A74973A4}" presName="parTxMid" presStyleLbl="revTx" presStyleIdx="2" presStyleCnt="6" custLinFactNeighborX="-18141" custLinFactNeighborY="-1843"/>
      <dgm:spPr/>
      <dgm:t>
        <a:bodyPr/>
        <a:lstStyle/>
        <a:p>
          <a:endParaRPr lang="es-CR"/>
        </a:p>
      </dgm:t>
    </dgm:pt>
    <dgm:pt modelId="{584A7728-6C1F-4683-843C-CF4CFCDD190A}" type="pres">
      <dgm:prSet presAssocID="{0C7220DE-AD67-46EE-900D-79C7A74973A4}" presName="spMid" presStyleCnt="0"/>
      <dgm:spPr/>
    </dgm:pt>
    <dgm:pt modelId="{FA1FA3B8-F2AC-4B7F-94C1-BB77D5B9012A}" type="pres">
      <dgm:prSet presAssocID="{B0442DEE-BF6E-44C4-BC99-822BF10AEB5B}" presName="chevronComposite1" presStyleCnt="0"/>
      <dgm:spPr/>
    </dgm:pt>
    <dgm:pt modelId="{355F4D5D-E5ED-472C-B9BD-F9039B86E6FD}" type="pres">
      <dgm:prSet presAssocID="{B0442DEE-BF6E-44C4-BC99-822BF10AEB5B}" presName="chevron1" presStyleLbl="sibTrans2D1" presStyleIdx="2" presStyleCnt="6" custLinFactNeighborX="-24739" custLinFactNeighborY="-3415"/>
      <dgm:spPr/>
    </dgm:pt>
    <dgm:pt modelId="{402E4501-AB0E-4E25-A7B8-33CAF56AED29}" type="pres">
      <dgm:prSet presAssocID="{B0442DEE-BF6E-44C4-BC99-822BF10AEB5B}" presName="spChevron1" presStyleCnt="0"/>
      <dgm:spPr/>
    </dgm:pt>
    <dgm:pt modelId="{D7D8483B-8702-44DB-BE2F-845998D00111}" type="pres">
      <dgm:prSet presAssocID="{59B8C582-58BE-4DAD-9FB6-CA0790CA6703}" presName="middle" presStyleCnt="0"/>
      <dgm:spPr/>
    </dgm:pt>
    <dgm:pt modelId="{11974ACA-4961-4FBA-8C99-C49E28336B6B}" type="pres">
      <dgm:prSet presAssocID="{59B8C582-58BE-4DAD-9FB6-CA0790CA6703}" presName="parTxMid" presStyleLbl="revTx" presStyleIdx="3" presStyleCnt="6"/>
      <dgm:spPr/>
      <dgm:t>
        <a:bodyPr/>
        <a:lstStyle/>
        <a:p>
          <a:endParaRPr lang="es-CR"/>
        </a:p>
      </dgm:t>
    </dgm:pt>
    <dgm:pt modelId="{15E931C2-2D5D-4EB7-876E-A2BAB3A169A9}" type="pres">
      <dgm:prSet presAssocID="{59B8C582-58BE-4DAD-9FB6-CA0790CA6703}" presName="spMid" presStyleCnt="0"/>
      <dgm:spPr/>
    </dgm:pt>
    <dgm:pt modelId="{CF4E200D-54E5-4B86-B528-DD6ED85DEF00}" type="pres">
      <dgm:prSet presAssocID="{836F4ED2-C4A2-46C8-BEC8-7D1580265140}" presName="chevronComposite1" presStyleCnt="0"/>
      <dgm:spPr/>
    </dgm:pt>
    <dgm:pt modelId="{594E59F3-E407-4C84-8059-57E4DB390574}" type="pres">
      <dgm:prSet presAssocID="{836F4ED2-C4A2-46C8-BEC8-7D1580265140}" presName="chevron1" presStyleLbl="sibTrans2D1" presStyleIdx="3" presStyleCnt="6" custLinFactNeighborX="-12368"/>
      <dgm:spPr/>
    </dgm:pt>
    <dgm:pt modelId="{1CA7F762-BB0F-4A24-B955-BF8883FADB46}" type="pres">
      <dgm:prSet presAssocID="{836F4ED2-C4A2-46C8-BEC8-7D1580265140}" presName="spChevron1" presStyleCnt="0"/>
      <dgm:spPr/>
    </dgm:pt>
    <dgm:pt modelId="{F7ABCCC9-91F8-4307-95A5-6B97090FE7F3}" type="pres">
      <dgm:prSet presAssocID="{0F42EFC7-9182-4740-A79C-9CF616C6B1FD}" presName="middle" presStyleCnt="0"/>
      <dgm:spPr/>
    </dgm:pt>
    <dgm:pt modelId="{3D6AB194-E4A6-4357-998F-ED83FD74906E}" type="pres">
      <dgm:prSet presAssocID="{0F42EFC7-9182-4740-A79C-9CF616C6B1FD}" presName="parTxMid" presStyleLbl="revTx" presStyleIdx="4" presStyleCnt="6" custLinFactNeighborX="-9072"/>
      <dgm:spPr/>
      <dgm:t>
        <a:bodyPr/>
        <a:lstStyle/>
        <a:p>
          <a:endParaRPr lang="es-CR"/>
        </a:p>
      </dgm:t>
    </dgm:pt>
    <dgm:pt modelId="{FB8D5233-E832-4971-9F32-618EFA86335E}" type="pres">
      <dgm:prSet presAssocID="{0F42EFC7-9182-4740-A79C-9CF616C6B1FD}" presName="spMid" presStyleCnt="0"/>
      <dgm:spPr/>
    </dgm:pt>
    <dgm:pt modelId="{DBC1444B-FD26-4313-AC31-1D89D49905B3}" type="pres">
      <dgm:prSet presAssocID="{CE77421E-9961-4424-B751-37A81A01A63E}" presName="chevronComposite1" presStyleCnt="0"/>
      <dgm:spPr/>
    </dgm:pt>
    <dgm:pt modelId="{9550ACF9-B5A7-462E-A29B-DC258745FA1F}" type="pres">
      <dgm:prSet presAssocID="{CE77421E-9961-4424-B751-37A81A01A63E}" presName="chevron1" presStyleLbl="sibTrans2D1" presStyleIdx="4" presStyleCnt="6" custLinFactNeighborX="-71124" custLinFactNeighborY="-5035"/>
      <dgm:spPr/>
    </dgm:pt>
    <dgm:pt modelId="{B3538BBB-457E-4651-8A79-9B518A24B019}" type="pres">
      <dgm:prSet presAssocID="{CE77421E-9961-4424-B751-37A81A01A63E}" presName="spChevron1" presStyleCnt="0"/>
      <dgm:spPr/>
    </dgm:pt>
    <dgm:pt modelId="{00C19C98-1D59-4A60-B101-B724097F51A6}" type="pres">
      <dgm:prSet presAssocID="{067CD463-5159-4ECF-B040-067B538BABEC}" presName="middle" presStyleCnt="0"/>
      <dgm:spPr/>
    </dgm:pt>
    <dgm:pt modelId="{758629CE-0E40-4CAA-93C7-7838BFCDF62A}" type="pres">
      <dgm:prSet presAssocID="{067CD463-5159-4ECF-B040-067B538BABEC}" presName="parTxMid" presStyleLbl="revTx" presStyleIdx="5" presStyleCnt="6" custLinFactNeighborX="-34016" custLinFactNeighborY="-5083"/>
      <dgm:spPr/>
      <dgm:t>
        <a:bodyPr/>
        <a:lstStyle/>
        <a:p>
          <a:endParaRPr lang="es-CR"/>
        </a:p>
      </dgm:t>
    </dgm:pt>
    <dgm:pt modelId="{6CD4CB29-4B23-4818-8E52-35081EECC6BF}" type="pres">
      <dgm:prSet presAssocID="{067CD463-5159-4ECF-B040-067B538BABEC}" presName="spMid" presStyleCnt="0"/>
      <dgm:spPr/>
    </dgm:pt>
    <dgm:pt modelId="{B3EB40D0-D348-4D84-AC25-E750F2FAC058}" type="pres">
      <dgm:prSet presAssocID="{0B7D1B59-A4FA-4B62-90AA-E17FB6D8666C}" presName="chevronComposite1" presStyleCnt="0"/>
      <dgm:spPr/>
    </dgm:pt>
    <dgm:pt modelId="{9A065B02-B507-48CB-9899-229FD2F116D4}" type="pres">
      <dgm:prSet presAssocID="{0B7D1B59-A4FA-4B62-90AA-E17FB6D8666C}" presName="chevron1" presStyleLbl="sibTrans2D1" presStyleIdx="5" presStyleCnt="6" custLinFactX="-51526" custLinFactNeighborX="-100000" custLinFactNeighborY="-5035"/>
      <dgm:spPr/>
    </dgm:pt>
    <dgm:pt modelId="{C45B137D-2A87-49C3-B1A9-69ADD653175C}" type="pres">
      <dgm:prSet presAssocID="{0B7D1B59-A4FA-4B62-90AA-E17FB6D8666C}" presName="spChevron1" presStyleCnt="0"/>
      <dgm:spPr/>
    </dgm:pt>
    <dgm:pt modelId="{4A38F135-F544-4F00-A2CE-5A88F08B84BE}" type="pres">
      <dgm:prSet presAssocID="{E089C8BB-9021-4DA1-BB4D-14E8AD7B823C}" presName="last" presStyleCnt="0"/>
      <dgm:spPr/>
    </dgm:pt>
    <dgm:pt modelId="{88766F60-381C-4C10-B5F6-AE598A705AF1}" type="pres">
      <dgm:prSet presAssocID="{E089C8BB-9021-4DA1-BB4D-14E8AD7B823C}" presName="circleTx" presStyleLbl="node1" presStyleIdx="18" presStyleCnt="19" custLinFactNeighborX="-48023" custLinFactNeighborY="-6164"/>
      <dgm:spPr/>
      <dgm:t>
        <a:bodyPr/>
        <a:lstStyle/>
        <a:p>
          <a:endParaRPr lang="es-CR"/>
        </a:p>
      </dgm:t>
    </dgm:pt>
    <dgm:pt modelId="{54A16602-60EA-4098-933B-46C833B640A6}" type="pres">
      <dgm:prSet presAssocID="{E089C8BB-9021-4DA1-BB4D-14E8AD7B823C}" presName="spN" presStyleCnt="0"/>
      <dgm:spPr/>
    </dgm:pt>
  </dgm:ptLst>
  <dgm:cxnLst>
    <dgm:cxn modelId="{2B0A6092-BAF2-402F-84A6-E5F809A1BC7A}" srcId="{AAF12173-5C07-44F3-BA4E-6DCC49DAB8A1}" destId="{0C7220DE-AD67-46EE-900D-79C7A74973A4}" srcOrd="2" destOrd="0" parTransId="{4F95F9BC-B0CF-4962-AE88-CD79305F1964}" sibTransId="{B0442DEE-BF6E-44C4-BC99-822BF10AEB5B}"/>
    <dgm:cxn modelId="{BDA7EF96-53B4-4A76-A8DD-B2D24CB0B64B}" type="presOf" srcId="{0F42EFC7-9182-4740-A79C-9CF616C6B1FD}" destId="{3D6AB194-E4A6-4357-998F-ED83FD74906E}" srcOrd="0" destOrd="0" presId="urn:microsoft.com/office/officeart/2009/3/layout/RandomtoResultProcess"/>
    <dgm:cxn modelId="{302F7D87-202B-4F46-B96C-6C2DA3A13EE5}" srcId="{AAF12173-5C07-44F3-BA4E-6DCC49DAB8A1}" destId="{E089C8BB-9021-4DA1-BB4D-14E8AD7B823C}" srcOrd="6" destOrd="0" parTransId="{691713E1-AC7C-434E-B855-53E46CBD1CF5}" sibTransId="{8B93042C-DC14-4CE7-AF99-29EFE847A93F}"/>
    <dgm:cxn modelId="{46C95531-B071-49BE-9657-F3D56B17F479}" srcId="{AAF12173-5C07-44F3-BA4E-6DCC49DAB8A1}" destId="{9DAB594C-C2A9-48DC-B6A6-8D7F2107BD05}" srcOrd="1" destOrd="0" parTransId="{501D56A3-AE39-46BE-A1B0-8270FF30CEF4}" sibTransId="{388D9800-1D8A-45C8-BD0C-DEF8D214EE0A}"/>
    <dgm:cxn modelId="{4967CE49-B9B7-4EE4-A01F-5B16372F1801}" srcId="{AAF12173-5C07-44F3-BA4E-6DCC49DAB8A1}" destId="{067CD463-5159-4ECF-B040-067B538BABEC}" srcOrd="5" destOrd="0" parTransId="{3C23A3A8-ABAE-499B-AE0A-63951075B6E1}" sibTransId="{0B7D1B59-A4FA-4B62-90AA-E17FB6D8666C}"/>
    <dgm:cxn modelId="{D101A0BD-77EE-4EE1-B34D-252F3519C26A}" type="presOf" srcId="{067CD463-5159-4ECF-B040-067B538BABEC}" destId="{758629CE-0E40-4CAA-93C7-7838BFCDF62A}" srcOrd="0" destOrd="0" presId="urn:microsoft.com/office/officeart/2009/3/layout/RandomtoResultProcess"/>
    <dgm:cxn modelId="{B0C6A787-896D-40D0-8A77-1596ED75BD85}" type="presOf" srcId="{E089C8BB-9021-4DA1-BB4D-14E8AD7B823C}" destId="{88766F60-381C-4C10-B5F6-AE598A705AF1}" srcOrd="0" destOrd="0" presId="urn:microsoft.com/office/officeart/2009/3/layout/RandomtoResultProcess"/>
    <dgm:cxn modelId="{02A4879F-49C2-44BD-A0A6-8C1248F2D320}" type="presOf" srcId="{090EA3B2-AA60-4576-A8FD-1018218EB708}" destId="{52C54E78-04F2-48D3-8AB3-F43F4ED756F1}" srcOrd="0" destOrd="0" presId="urn:microsoft.com/office/officeart/2009/3/layout/RandomtoResultProcess"/>
    <dgm:cxn modelId="{6D2D8741-248A-4E59-9401-5AD56BABF74A}" srcId="{AAF12173-5C07-44F3-BA4E-6DCC49DAB8A1}" destId="{0F42EFC7-9182-4740-A79C-9CF616C6B1FD}" srcOrd="4" destOrd="0" parTransId="{7AA66BCD-B9A9-43DF-88DA-52DFE8B40825}" sibTransId="{CE77421E-9961-4424-B751-37A81A01A63E}"/>
    <dgm:cxn modelId="{14EF5B0F-8E84-45FB-BFF3-092F76CD6D97}" srcId="{AAF12173-5C07-44F3-BA4E-6DCC49DAB8A1}" destId="{59B8C582-58BE-4DAD-9FB6-CA0790CA6703}" srcOrd="3" destOrd="0" parTransId="{CC9460C1-5E5A-412D-BEF6-5D548C242313}" sibTransId="{836F4ED2-C4A2-46C8-BEC8-7D1580265140}"/>
    <dgm:cxn modelId="{B968D4B1-25CC-4506-8771-4BE3EE85C7C4}" type="presOf" srcId="{59B8C582-58BE-4DAD-9FB6-CA0790CA6703}" destId="{11974ACA-4961-4FBA-8C99-C49E28336B6B}" srcOrd="0" destOrd="0" presId="urn:microsoft.com/office/officeart/2009/3/layout/RandomtoResultProcess"/>
    <dgm:cxn modelId="{26BED378-B25B-4E93-9CE5-C09FFF82A2A9}" type="presOf" srcId="{9DAB594C-C2A9-48DC-B6A6-8D7F2107BD05}" destId="{696787F3-EC5F-4FC0-8E69-EB84C84DD4E1}" srcOrd="0" destOrd="0" presId="urn:microsoft.com/office/officeart/2009/3/layout/RandomtoResultProcess"/>
    <dgm:cxn modelId="{D804FA35-B6F9-4BE3-830D-73061E2BA0D3}" type="presOf" srcId="{0C7220DE-AD67-46EE-900D-79C7A74973A4}" destId="{5B364F21-F123-48AF-8CC5-AE15B3ECAD90}" srcOrd="0" destOrd="0" presId="urn:microsoft.com/office/officeart/2009/3/layout/RandomtoResultProcess"/>
    <dgm:cxn modelId="{B32D42A1-B0E2-46E1-8279-9AB5E8837740}" srcId="{AAF12173-5C07-44F3-BA4E-6DCC49DAB8A1}" destId="{090EA3B2-AA60-4576-A8FD-1018218EB708}" srcOrd="0" destOrd="0" parTransId="{B8B35580-777C-49E4-8494-A34AFE83F5E7}" sibTransId="{E804C3C0-026E-4468-A22C-6DE187939F39}"/>
    <dgm:cxn modelId="{C1259429-23C3-49E3-BFCE-C6E18C8D3F12}" type="presOf" srcId="{AAF12173-5C07-44F3-BA4E-6DCC49DAB8A1}" destId="{260E1028-422F-4900-AA61-26628FBD341C}" srcOrd="0" destOrd="0" presId="urn:microsoft.com/office/officeart/2009/3/layout/RandomtoResultProcess"/>
    <dgm:cxn modelId="{21EE9DBB-FC87-489A-88F6-AA83CC7309C7}" type="presParOf" srcId="{260E1028-422F-4900-AA61-26628FBD341C}" destId="{5CAD6B1A-40AF-4FB6-A361-B63533BFAF96}" srcOrd="0" destOrd="0" presId="urn:microsoft.com/office/officeart/2009/3/layout/RandomtoResultProcess"/>
    <dgm:cxn modelId="{E3A3403D-8329-472D-99D0-AE27606DA601}" type="presParOf" srcId="{5CAD6B1A-40AF-4FB6-A361-B63533BFAF96}" destId="{52C54E78-04F2-48D3-8AB3-F43F4ED756F1}" srcOrd="0" destOrd="0" presId="urn:microsoft.com/office/officeart/2009/3/layout/RandomtoResultProcess"/>
    <dgm:cxn modelId="{05E3D29B-2450-426D-A046-11970228687A}" type="presParOf" srcId="{5CAD6B1A-40AF-4FB6-A361-B63533BFAF96}" destId="{EAA5E64B-44D5-4CC8-B165-CB2486DB9E2A}" srcOrd="1" destOrd="0" presId="urn:microsoft.com/office/officeart/2009/3/layout/RandomtoResultProcess"/>
    <dgm:cxn modelId="{1737CACA-9AA9-4DE0-8535-CCB797E6755E}" type="presParOf" srcId="{5CAD6B1A-40AF-4FB6-A361-B63533BFAF96}" destId="{C34F8186-A082-42F3-8416-91199FE9A8E4}" srcOrd="2" destOrd="0" presId="urn:microsoft.com/office/officeart/2009/3/layout/RandomtoResultProcess"/>
    <dgm:cxn modelId="{B7374975-EBA2-4F59-804E-17CCA3367850}" type="presParOf" srcId="{5CAD6B1A-40AF-4FB6-A361-B63533BFAF96}" destId="{F4766ABF-81ED-4FAB-8200-2EFEE482482A}" srcOrd="3" destOrd="0" presId="urn:microsoft.com/office/officeart/2009/3/layout/RandomtoResultProcess"/>
    <dgm:cxn modelId="{3540898C-F6A7-435D-8BC8-9BCCF9797FB3}" type="presParOf" srcId="{5CAD6B1A-40AF-4FB6-A361-B63533BFAF96}" destId="{6F9E65F1-FD5E-4658-A389-BFCA654F31DB}" srcOrd="4" destOrd="0" presId="urn:microsoft.com/office/officeart/2009/3/layout/RandomtoResultProcess"/>
    <dgm:cxn modelId="{C39CC991-DB2B-4D79-8D4E-21C884CC20C6}" type="presParOf" srcId="{5CAD6B1A-40AF-4FB6-A361-B63533BFAF96}" destId="{9FBFF50A-BFD1-4FD2-9AC7-E7EF459EEF56}" srcOrd="5" destOrd="0" presId="urn:microsoft.com/office/officeart/2009/3/layout/RandomtoResultProcess"/>
    <dgm:cxn modelId="{D1E8853D-5AE6-4356-8F6A-667F56C46632}" type="presParOf" srcId="{5CAD6B1A-40AF-4FB6-A361-B63533BFAF96}" destId="{98DB7398-5B1C-42BD-887D-F41BC7D8209F}" srcOrd="6" destOrd="0" presId="urn:microsoft.com/office/officeart/2009/3/layout/RandomtoResultProcess"/>
    <dgm:cxn modelId="{170CAAC4-2679-40D3-AB7C-1950608459A2}" type="presParOf" srcId="{5CAD6B1A-40AF-4FB6-A361-B63533BFAF96}" destId="{C680EAF5-C764-49FB-81FB-2CA78CB6735B}" srcOrd="7" destOrd="0" presId="urn:microsoft.com/office/officeart/2009/3/layout/RandomtoResultProcess"/>
    <dgm:cxn modelId="{9348B07C-01FE-44C9-9ACF-AB926FE2D6E9}" type="presParOf" srcId="{5CAD6B1A-40AF-4FB6-A361-B63533BFAF96}" destId="{9981E00D-7315-4948-96C6-968E3ED3B9E7}" srcOrd="8" destOrd="0" presId="urn:microsoft.com/office/officeart/2009/3/layout/RandomtoResultProcess"/>
    <dgm:cxn modelId="{28491D51-BE6B-472B-96F3-47F756ABF897}" type="presParOf" srcId="{5CAD6B1A-40AF-4FB6-A361-B63533BFAF96}" destId="{BFF455A6-0377-4537-BB56-01A3074A995F}" srcOrd="9" destOrd="0" presId="urn:microsoft.com/office/officeart/2009/3/layout/RandomtoResultProcess"/>
    <dgm:cxn modelId="{6FCDF1E6-0BE1-4921-890B-396D88808775}" type="presParOf" srcId="{5CAD6B1A-40AF-4FB6-A361-B63533BFAF96}" destId="{F708F8C9-3BF2-43AF-806D-4978F2C79A77}" srcOrd="10" destOrd="0" presId="urn:microsoft.com/office/officeart/2009/3/layout/RandomtoResultProcess"/>
    <dgm:cxn modelId="{351502D8-2E29-45F1-AA31-EAB9E3C67EB4}" type="presParOf" srcId="{5CAD6B1A-40AF-4FB6-A361-B63533BFAF96}" destId="{C80A2C78-8B1F-415D-B2CB-327DCB319E85}" srcOrd="11" destOrd="0" presId="urn:microsoft.com/office/officeart/2009/3/layout/RandomtoResultProcess"/>
    <dgm:cxn modelId="{49DE9ED5-178B-4E3E-ABBE-6E97B876BFE2}" type="presParOf" srcId="{5CAD6B1A-40AF-4FB6-A361-B63533BFAF96}" destId="{C9E5F4CA-FC2E-4EEC-B160-1C4A9A3ACF0B}" srcOrd="12" destOrd="0" presId="urn:microsoft.com/office/officeart/2009/3/layout/RandomtoResultProcess"/>
    <dgm:cxn modelId="{91FADE18-5478-4F81-B5C4-3D9813D33AC5}" type="presParOf" srcId="{5CAD6B1A-40AF-4FB6-A361-B63533BFAF96}" destId="{E0CFC6DC-97E4-40FB-8DD3-A13D5587047B}" srcOrd="13" destOrd="0" presId="urn:microsoft.com/office/officeart/2009/3/layout/RandomtoResultProcess"/>
    <dgm:cxn modelId="{0452E934-8EF7-47D6-9B6C-112E0C5E18E8}" type="presParOf" srcId="{5CAD6B1A-40AF-4FB6-A361-B63533BFAF96}" destId="{0626B44A-0847-45DD-81EC-49AED72DCB34}" srcOrd="14" destOrd="0" presId="urn:microsoft.com/office/officeart/2009/3/layout/RandomtoResultProcess"/>
    <dgm:cxn modelId="{DA8EF868-0DED-421E-9489-BB665450CDF0}" type="presParOf" srcId="{5CAD6B1A-40AF-4FB6-A361-B63533BFAF96}" destId="{FE89FAEB-D435-4388-ABCC-4539CBFB2BE0}" srcOrd="15" destOrd="0" presId="urn:microsoft.com/office/officeart/2009/3/layout/RandomtoResultProcess"/>
    <dgm:cxn modelId="{0B1890AD-C40A-48BD-B9EA-2B08CE00EC50}" type="presParOf" srcId="{5CAD6B1A-40AF-4FB6-A361-B63533BFAF96}" destId="{11117F40-2082-402A-9560-C19540848AFA}" srcOrd="16" destOrd="0" presId="urn:microsoft.com/office/officeart/2009/3/layout/RandomtoResultProcess"/>
    <dgm:cxn modelId="{A103C562-BDB9-4C3D-9C13-F554B5CAC33F}" type="presParOf" srcId="{5CAD6B1A-40AF-4FB6-A361-B63533BFAF96}" destId="{26F3BF09-A291-49C1-8582-D47221E3C1DA}" srcOrd="17" destOrd="0" presId="urn:microsoft.com/office/officeart/2009/3/layout/RandomtoResultProcess"/>
    <dgm:cxn modelId="{E6E116AA-63B0-48A2-9DA7-12C83016F66E}" type="presParOf" srcId="{5CAD6B1A-40AF-4FB6-A361-B63533BFAF96}" destId="{BF49A4BE-A8A7-4129-8951-C4FF7FCDAD3D}" srcOrd="18" destOrd="0" presId="urn:microsoft.com/office/officeart/2009/3/layout/RandomtoResultProcess"/>
    <dgm:cxn modelId="{9EE454B0-4909-4327-9214-9CFDFA7A6812}" type="presParOf" srcId="{260E1028-422F-4900-AA61-26628FBD341C}" destId="{3F011909-6B42-412E-808F-06358DC2DBAF}" srcOrd="1" destOrd="0" presId="urn:microsoft.com/office/officeart/2009/3/layout/RandomtoResultProcess"/>
    <dgm:cxn modelId="{257B069E-67E4-402B-A871-C7E9B9177324}" type="presParOf" srcId="{3F011909-6B42-412E-808F-06358DC2DBAF}" destId="{D582608F-40E7-4A78-BB39-45B0082B7D10}" srcOrd="0" destOrd="0" presId="urn:microsoft.com/office/officeart/2009/3/layout/RandomtoResultProcess"/>
    <dgm:cxn modelId="{D0F89036-8EEA-4B29-B82B-DEB8C4B162CF}" type="presParOf" srcId="{3F011909-6B42-412E-808F-06358DC2DBAF}" destId="{CC96D859-FFDC-4B27-974C-94684022DA36}" srcOrd="1" destOrd="0" presId="urn:microsoft.com/office/officeart/2009/3/layout/RandomtoResultProcess"/>
    <dgm:cxn modelId="{9EA3D4B7-9D9E-4CB9-9BB1-03F88EBBC849}" type="presParOf" srcId="{260E1028-422F-4900-AA61-26628FBD341C}" destId="{9433FE8A-20C3-4455-B26A-F73B5311DEFE}" srcOrd="2" destOrd="0" presId="urn:microsoft.com/office/officeart/2009/3/layout/RandomtoResultProcess"/>
    <dgm:cxn modelId="{D6BCE539-0E33-44A5-817E-27C634D621D1}" type="presParOf" srcId="{9433FE8A-20C3-4455-B26A-F73B5311DEFE}" destId="{696787F3-EC5F-4FC0-8E69-EB84C84DD4E1}" srcOrd="0" destOrd="0" presId="urn:microsoft.com/office/officeart/2009/3/layout/RandomtoResultProcess"/>
    <dgm:cxn modelId="{05E39E94-4F49-49DA-94D8-C5C4984540FE}" type="presParOf" srcId="{9433FE8A-20C3-4455-B26A-F73B5311DEFE}" destId="{85216584-DE04-48D4-AFBE-7AC89DA9A328}" srcOrd="1" destOrd="0" presId="urn:microsoft.com/office/officeart/2009/3/layout/RandomtoResultProcess"/>
    <dgm:cxn modelId="{4BDC2530-F0A8-4545-A196-6BB3F5412FEC}" type="presParOf" srcId="{260E1028-422F-4900-AA61-26628FBD341C}" destId="{5123CD34-9F15-4A33-85E9-04E6F640D7D2}" srcOrd="3" destOrd="0" presId="urn:microsoft.com/office/officeart/2009/3/layout/RandomtoResultProcess"/>
    <dgm:cxn modelId="{77DBA66C-3A78-4543-B22E-D8CEA6F087BB}" type="presParOf" srcId="{5123CD34-9F15-4A33-85E9-04E6F640D7D2}" destId="{7821F97B-DED4-4732-AB6D-1DA8178E794F}" srcOrd="0" destOrd="0" presId="urn:microsoft.com/office/officeart/2009/3/layout/RandomtoResultProcess"/>
    <dgm:cxn modelId="{95E96B12-DA3E-40E4-9B06-4D38FFA623DE}" type="presParOf" srcId="{5123CD34-9F15-4A33-85E9-04E6F640D7D2}" destId="{4AEA9EAF-4F75-4223-9020-29EA48B3F22B}" srcOrd="1" destOrd="0" presId="urn:microsoft.com/office/officeart/2009/3/layout/RandomtoResultProcess"/>
    <dgm:cxn modelId="{274CC2CE-0086-4FD4-B09A-88D79FDE0B50}" type="presParOf" srcId="{260E1028-422F-4900-AA61-26628FBD341C}" destId="{E2E51C58-D05E-4092-8433-2B3CB449CD7C}" srcOrd="4" destOrd="0" presId="urn:microsoft.com/office/officeart/2009/3/layout/RandomtoResultProcess"/>
    <dgm:cxn modelId="{D11FA99C-25E9-4689-884D-587BEB771382}" type="presParOf" srcId="{E2E51C58-D05E-4092-8433-2B3CB449CD7C}" destId="{5B364F21-F123-48AF-8CC5-AE15B3ECAD90}" srcOrd="0" destOrd="0" presId="urn:microsoft.com/office/officeart/2009/3/layout/RandomtoResultProcess"/>
    <dgm:cxn modelId="{8DE06047-3907-4ED1-AAAA-B694F1E50035}" type="presParOf" srcId="{E2E51C58-D05E-4092-8433-2B3CB449CD7C}" destId="{584A7728-6C1F-4683-843C-CF4CFCDD190A}" srcOrd="1" destOrd="0" presId="urn:microsoft.com/office/officeart/2009/3/layout/RandomtoResultProcess"/>
    <dgm:cxn modelId="{9DAF219C-79A3-42DD-8620-16A9B8469B55}" type="presParOf" srcId="{260E1028-422F-4900-AA61-26628FBD341C}" destId="{FA1FA3B8-F2AC-4B7F-94C1-BB77D5B9012A}" srcOrd="5" destOrd="0" presId="urn:microsoft.com/office/officeart/2009/3/layout/RandomtoResultProcess"/>
    <dgm:cxn modelId="{B886525D-F043-4F85-808D-685EEA87689B}" type="presParOf" srcId="{FA1FA3B8-F2AC-4B7F-94C1-BB77D5B9012A}" destId="{355F4D5D-E5ED-472C-B9BD-F9039B86E6FD}" srcOrd="0" destOrd="0" presId="urn:microsoft.com/office/officeart/2009/3/layout/RandomtoResultProcess"/>
    <dgm:cxn modelId="{596D2A64-F69B-43DC-9B2B-F1F76C757310}" type="presParOf" srcId="{FA1FA3B8-F2AC-4B7F-94C1-BB77D5B9012A}" destId="{402E4501-AB0E-4E25-A7B8-33CAF56AED29}" srcOrd="1" destOrd="0" presId="urn:microsoft.com/office/officeart/2009/3/layout/RandomtoResultProcess"/>
    <dgm:cxn modelId="{09EB433F-286D-4FEA-A0A0-EBDFDE22D3E0}" type="presParOf" srcId="{260E1028-422F-4900-AA61-26628FBD341C}" destId="{D7D8483B-8702-44DB-BE2F-845998D00111}" srcOrd="6" destOrd="0" presId="urn:microsoft.com/office/officeart/2009/3/layout/RandomtoResultProcess"/>
    <dgm:cxn modelId="{A41E6ADD-E72D-4CFB-AB99-891CE86DD902}" type="presParOf" srcId="{D7D8483B-8702-44DB-BE2F-845998D00111}" destId="{11974ACA-4961-4FBA-8C99-C49E28336B6B}" srcOrd="0" destOrd="0" presId="urn:microsoft.com/office/officeart/2009/3/layout/RandomtoResultProcess"/>
    <dgm:cxn modelId="{70B66A12-A78A-45CC-8C06-FA42A9D3C72D}" type="presParOf" srcId="{D7D8483B-8702-44DB-BE2F-845998D00111}" destId="{15E931C2-2D5D-4EB7-876E-A2BAB3A169A9}" srcOrd="1" destOrd="0" presId="urn:microsoft.com/office/officeart/2009/3/layout/RandomtoResultProcess"/>
    <dgm:cxn modelId="{87B19105-91D1-42D0-837D-7E2AF669E50B}" type="presParOf" srcId="{260E1028-422F-4900-AA61-26628FBD341C}" destId="{CF4E200D-54E5-4B86-B528-DD6ED85DEF00}" srcOrd="7" destOrd="0" presId="urn:microsoft.com/office/officeart/2009/3/layout/RandomtoResultProcess"/>
    <dgm:cxn modelId="{9EAE0232-A45A-43E7-839C-BE7E371CFBAA}" type="presParOf" srcId="{CF4E200D-54E5-4B86-B528-DD6ED85DEF00}" destId="{594E59F3-E407-4C84-8059-57E4DB390574}" srcOrd="0" destOrd="0" presId="urn:microsoft.com/office/officeart/2009/3/layout/RandomtoResultProcess"/>
    <dgm:cxn modelId="{03091A1F-9BB6-46D8-B037-9E0D3257F1B9}" type="presParOf" srcId="{CF4E200D-54E5-4B86-B528-DD6ED85DEF00}" destId="{1CA7F762-BB0F-4A24-B955-BF8883FADB46}" srcOrd="1" destOrd="0" presId="urn:microsoft.com/office/officeart/2009/3/layout/RandomtoResultProcess"/>
    <dgm:cxn modelId="{80AE9551-A421-41D2-A02B-78C54CA7349E}" type="presParOf" srcId="{260E1028-422F-4900-AA61-26628FBD341C}" destId="{F7ABCCC9-91F8-4307-95A5-6B97090FE7F3}" srcOrd="8" destOrd="0" presId="urn:microsoft.com/office/officeart/2009/3/layout/RandomtoResultProcess"/>
    <dgm:cxn modelId="{DB5F3AD1-9777-4470-93C9-AA491C7FBF6A}" type="presParOf" srcId="{F7ABCCC9-91F8-4307-95A5-6B97090FE7F3}" destId="{3D6AB194-E4A6-4357-998F-ED83FD74906E}" srcOrd="0" destOrd="0" presId="urn:microsoft.com/office/officeart/2009/3/layout/RandomtoResultProcess"/>
    <dgm:cxn modelId="{772381BC-6161-4871-BDAC-83E63E40F8F5}" type="presParOf" srcId="{F7ABCCC9-91F8-4307-95A5-6B97090FE7F3}" destId="{FB8D5233-E832-4971-9F32-618EFA86335E}" srcOrd="1" destOrd="0" presId="urn:microsoft.com/office/officeart/2009/3/layout/RandomtoResultProcess"/>
    <dgm:cxn modelId="{CA005467-FDAC-4F64-9EAF-61AC09AD031B}" type="presParOf" srcId="{260E1028-422F-4900-AA61-26628FBD341C}" destId="{DBC1444B-FD26-4313-AC31-1D89D49905B3}" srcOrd="9" destOrd="0" presId="urn:microsoft.com/office/officeart/2009/3/layout/RandomtoResultProcess"/>
    <dgm:cxn modelId="{C0FDEDCF-A20E-4EE0-9595-42ABD0B8E84F}" type="presParOf" srcId="{DBC1444B-FD26-4313-AC31-1D89D49905B3}" destId="{9550ACF9-B5A7-462E-A29B-DC258745FA1F}" srcOrd="0" destOrd="0" presId="urn:microsoft.com/office/officeart/2009/3/layout/RandomtoResultProcess"/>
    <dgm:cxn modelId="{158D7C05-3900-4876-AF7C-A5883070C575}" type="presParOf" srcId="{DBC1444B-FD26-4313-AC31-1D89D49905B3}" destId="{B3538BBB-457E-4651-8A79-9B518A24B019}" srcOrd="1" destOrd="0" presId="urn:microsoft.com/office/officeart/2009/3/layout/RandomtoResultProcess"/>
    <dgm:cxn modelId="{34A22D3F-A904-4F2D-A18A-3511DF7D9614}" type="presParOf" srcId="{260E1028-422F-4900-AA61-26628FBD341C}" destId="{00C19C98-1D59-4A60-B101-B724097F51A6}" srcOrd="10" destOrd="0" presId="urn:microsoft.com/office/officeart/2009/3/layout/RandomtoResultProcess"/>
    <dgm:cxn modelId="{913464B9-9A5F-41D2-935B-F0B17A0210EB}" type="presParOf" srcId="{00C19C98-1D59-4A60-B101-B724097F51A6}" destId="{758629CE-0E40-4CAA-93C7-7838BFCDF62A}" srcOrd="0" destOrd="0" presId="urn:microsoft.com/office/officeart/2009/3/layout/RandomtoResultProcess"/>
    <dgm:cxn modelId="{65906CBA-6743-42E2-9C5E-C167700C0249}" type="presParOf" srcId="{00C19C98-1D59-4A60-B101-B724097F51A6}" destId="{6CD4CB29-4B23-4818-8E52-35081EECC6BF}" srcOrd="1" destOrd="0" presId="urn:microsoft.com/office/officeart/2009/3/layout/RandomtoResultProcess"/>
    <dgm:cxn modelId="{E1493581-56D8-4D58-9F4C-4EAACB5C4939}" type="presParOf" srcId="{260E1028-422F-4900-AA61-26628FBD341C}" destId="{B3EB40D0-D348-4D84-AC25-E750F2FAC058}" srcOrd="11" destOrd="0" presId="urn:microsoft.com/office/officeart/2009/3/layout/RandomtoResultProcess"/>
    <dgm:cxn modelId="{B312BE28-621F-4A77-94C4-358F61BF3B57}" type="presParOf" srcId="{B3EB40D0-D348-4D84-AC25-E750F2FAC058}" destId="{9A065B02-B507-48CB-9899-229FD2F116D4}" srcOrd="0" destOrd="0" presId="urn:microsoft.com/office/officeart/2009/3/layout/RandomtoResultProcess"/>
    <dgm:cxn modelId="{74018655-9BA4-4D6E-B73F-8EFD229C68CF}" type="presParOf" srcId="{B3EB40D0-D348-4D84-AC25-E750F2FAC058}" destId="{C45B137D-2A87-49C3-B1A9-69ADD653175C}" srcOrd="1" destOrd="0" presId="urn:microsoft.com/office/officeart/2009/3/layout/RandomtoResultProcess"/>
    <dgm:cxn modelId="{C2B44DA4-D174-4AA4-BCE1-70F90CD0BF37}" type="presParOf" srcId="{260E1028-422F-4900-AA61-26628FBD341C}" destId="{4A38F135-F544-4F00-A2CE-5A88F08B84BE}" srcOrd="12" destOrd="0" presId="urn:microsoft.com/office/officeart/2009/3/layout/RandomtoResultProcess"/>
    <dgm:cxn modelId="{20B1BD67-7704-4A03-AD7E-533AE664ECDB}" type="presParOf" srcId="{4A38F135-F544-4F00-A2CE-5A88F08B84BE}" destId="{88766F60-381C-4C10-B5F6-AE598A705AF1}" srcOrd="0" destOrd="0" presId="urn:microsoft.com/office/officeart/2009/3/layout/RandomtoResultProcess"/>
    <dgm:cxn modelId="{9B47A475-5D55-4274-A875-A6E3DFB3EAA5}" type="presParOf" srcId="{4A38F135-F544-4F00-A2CE-5A88F08B84BE}" destId="{54A16602-60EA-4098-933B-46C833B640A6}"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87A5E-DF5E-4A7E-9E90-B1851310D1A8}">
      <dsp:nvSpPr>
        <dsp:cNvPr id="0" name=""/>
        <dsp:cNvSpPr/>
      </dsp:nvSpPr>
      <dsp:spPr>
        <a:xfrm>
          <a:off x="-4432300" y="-679404"/>
          <a:ext cx="5277437" cy="5277437"/>
        </a:xfrm>
        <a:prstGeom prst="blockArc">
          <a:avLst>
            <a:gd name="adj1" fmla="val 18900000"/>
            <a:gd name="adj2" fmla="val 2700000"/>
            <a:gd name="adj3" fmla="val 409"/>
          </a:avLst>
        </a:prstGeom>
        <a:noFill/>
        <a:ln w="6350" cap="flat" cmpd="sng" algn="ctr">
          <a:solidFill>
            <a:schemeClr val="accent2">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BD6931-3F9C-4EF6-AC2C-109D11641F48}">
      <dsp:nvSpPr>
        <dsp:cNvPr id="0" name=""/>
        <dsp:cNvSpPr/>
      </dsp:nvSpPr>
      <dsp:spPr>
        <a:xfrm>
          <a:off x="616376" y="559815"/>
          <a:ext cx="9373847" cy="1119473"/>
        </a:xfrm>
        <a:prstGeom prst="rect">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582" tIns="40640" rIns="40640" bIns="40640" numCol="1" spcCol="1270" anchor="ctr" anchorCtr="0">
          <a:noAutofit/>
        </a:bodyPr>
        <a:lstStyle/>
        <a:p>
          <a:pPr lvl="0" algn="l" defTabSz="711200">
            <a:lnSpc>
              <a:spcPct val="100000"/>
            </a:lnSpc>
            <a:spcBef>
              <a:spcPct val="0"/>
            </a:spcBef>
            <a:spcAft>
              <a:spcPct val="35000"/>
            </a:spcAft>
          </a:pPr>
          <a:r>
            <a:rPr lang="es-CR" sz="1600" b="0" kern="1200" dirty="0"/>
            <a:t>Cuando los proyectos financiados con recursos de la Ley 7372 generen fondos, éstos deberán invertirse en el mismo proyecto, de manera tal, que se asegure su sostenibilidad económica en el tiempo (...) El Tesorero-Contador debe llevar un auxiliar contable de los fondos que se generen de estos proyectos.</a:t>
          </a:r>
        </a:p>
      </dsp:txBody>
      <dsp:txXfrm>
        <a:off x="616376" y="559815"/>
        <a:ext cx="9373847" cy="1119473"/>
      </dsp:txXfrm>
    </dsp:sp>
    <dsp:sp modelId="{33DB00E2-8E14-43B8-99CD-33E0EC025D77}">
      <dsp:nvSpPr>
        <dsp:cNvPr id="0" name=""/>
        <dsp:cNvSpPr/>
      </dsp:nvSpPr>
      <dsp:spPr>
        <a:xfrm>
          <a:off x="-13984" y="359485"/>
          <a:ext cx="1399342" cy="1399342"/>
        </a:xfrm>
        <a:prstGeom prst="ellipse">
          <a:avLst/>
        </a:prstGeom>
        <a:solidFill>
          <a:schemeClr val="lt1">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C6DFA91-464E-437C-AD2B-B5E557BC46CD}">
      <dsp:nvSpPr>
        <dsp:cNvPr id="0" name=""/>
        <dsp:cNvSpPr/>
      </dsp:nvSpPr>
      <dsp:spPr>
        <a:xfrm>
          <a:off x="624411" y="2239339"/>
          <a:ext cx="9357777" cy="1119473"/>
        </a:xfrm>
        <a:prstGeom prst="rect">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582" tIns="40640" rIns="40640" bIns="40640" numCol="1" spcCol="1270" anchor="ctr" anchorCtr="0">
          <a:noAutofit/>
        </a:bodyPr>
        <a:lstStyle/>
        <a:p>
          <a:pPr lvl="0" algn="l" defTabSz="711200">
            <a:lnSpc>
              <a:spcPct val="90000"/>
            </a:lnSpc>
            <a:spcBef>
              <a:spcPct val="0"/>
            </a:spcBef>
            <a:spcAft>
              <a:spcPct val="35000"/>
            </a:spcAft>
          </a:pPr>
          <a:r>
            <a:rPr lang="es-CR" sz="1600" b="0" kern="1200" dirty="0">
              <a:solidFill>
                <a:srgbClr val="5C3D1E"/>
              </a:solidFill>
            </a:rPr>
            <a:t>Las Juntas Administrativas de los Colegios Técnicos, el Director y el Tesorero-Contador deberán presentar los informes económicos dos veces por año, con corte de inversión al 30 de junio y al 30 de noviembre de cada período...</a:t>
          </a:r>
        </a:p>
      </dsp:txBody>
      <dsp:txXfrm>
        <a:off x="624411" y="2239339"/>
        <a:ext cx="9357777" cy="1119473"/>
      </dsp:txXfrm>
    </dsp:sp>
    <dsp:sp modelId="{B2C97676-0E91-4A70-8C43-3FDA22332DF2}">
      <dsp:nvSpPr>
        <dsp:cNvPr id="0" name=""/>
        <dsp:cNvSpPr/>
      </dsp:nvSpPr>
      <dsp:spPr>
        <a:xfrm>
          <a:off x="-13984" y="2099405"/>
          <a:ext cx="1399342" cy="1399342"/>
        </a:xfrm>
        <a:prstGeom prst="ellipse">
          <a:avLst/>
        </a:prstGeom>
        <a:solidFill>
          <a:schemeClr val="lt1">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54E78-04F2-48D3-8AB3-F43F4ED756F1}">
      <dsp:nvSpPr>
        <dsp:cNvPr id="0" name=""/>
        <dsp:cNvSpPr/>
      </dsp:nvSpPr>
      <dsp:spPr>
        <a:xfrm>
          <a:off x="79661" y="733174"/>
          <a:ext cx="1126101" cy="371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R" sz="1500" b="1" kern="1200" dirty="0"/>
            <a:t>Saldo Inicial</a:t>
          </a:r>
        </a:p>
      </dsp:txBody>
      <dsp:txXfrm>
        <a:off x="79661" y="733174"/>
        <a:ext cx="1126101" cy="371101"/>
      </dsp:txXfrm>
    </dsp:sp>
    <dsp:sp modelId="{EAA5E64B-44D5-4CC8-B165-CB2486DB9E2A}">
      <dsp:nvSpPr>
        <dsp:cNvPr id="0" name=""/>
        <dsp:cNvSpPr/>
      </dsp:nvSpPr>
      <dsp:spPr>
        <a:xfrm>
          <a:off x="78382" y="620308"/>
          <a:ext cx="89576" cy="8957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34F8186-A082-42F3-8416-91199FE9A8E4}">
      <dsp:nvSpPr>
        <dsp:cNvPr id="0" name=""/>
        <dsp:cNvSpPr/>
      </dsp:nvSpPr>
      <dsp:spPr>
        <a:xfrm>
          <a:off x="141085" y="494901"/>
          <a:ext cx="89576" cy="89576"/>
        </a:xfrm>
        <a:prstGeom prst="ellipse">
          <a:avLst/>
        </a:prstGeom>
        <a:gradFill rotWithShape="0">
          <a:gsLst>
            <a:gs pos="0">
              <a:schemeClr val="accent2">
                <a:hueOff val="-80854"/>
                <a:satOff val="-4663"/>
                <a:lumOff val="479"/>
                <a:alphaOff val="0"/>
                <a:satMod val="103000"/>
                <a:lumMod val="102000"/>
                <a:tint val="94000"/>
              </a:schemeClr>
            </a:gs>
            <a:gs pos="50000">
              <a:schemeClr val="accent2">
                <a:hueOff val="-80854"/>
                <a:satOff val="-4663"/>
                <a:lumOff val="479"/>
                <a:alphaOff val="0"/>
                <a:satMod val="110000"/>
                <a:lumMod val="100000"/>
                <a:shade val="100000"/>
              </a:schemeClr>
            </a:gs>
            <a:gs pos="100000">
              <a:schemeClr val="accent2">
                <a:hueOff val="-80854"/>
                <a:satOff val="-4663"/>
                <a:lumOff val="47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4766ABF-81ED-4FAB-8200-2EFEE482482A}">
      <dsp:nvSpPr>
        <dsp:cNvPr id="0" name=""/>
        <dsp:cNvSpPr/>
      </dsp:nvSpPr>
      <dsp:spPr>
        <a:xfrm>
          <a:off x="291573" y="519982"/>
          <a:ext cx="140762" cy="140762"/>
        </a:xfrm>
        <a:prstGeom prst="ellipse">
          <a:avLst/>
        </a:prstGeom>
        <a:gradFill rotWithShape="0">
          <a:gsLst>
            <a:gs pos="0">
              <a:schemeClr val="accent2">
                <a:hueOff val="-161707"/>
                <a:satOff val="-9325"/>
                <a:lumOff val="959"/>
                <a:alphaOff val="0"/>
                <a:satMod val="103000"/>
                <a:lumMod val="102000"/>
                <a:tint val="94000"/>
              </a:schemeClr>
            </a:gs>
            <a:gs pos="50000">
              <a:schemeClr val="accent2">
                <a:hueOff val="-161707"/>
                <a:satOff val="-9325"/>
                <a:lumOff val="959"/>
                <a:alphaOff val="0"/>
                <a:satMod val="110000"/>
                <a:lumMod val="100000"/>
                <a:shade val="100000"/>
              </a:schemeClr>
            </a:gs>
            <a:gs pos="100000">
              <a:schemeClr val="accent2">
                <a:hueOff val="-161707"/>
                <a:satOff val="-9325"/>
                <a:lumOff val="9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F9E65F1-FD5E-4658-A389-BFCA654F31DB}">
      <dsp:nvSpPr>
        <dsp:cNvPr id="0" name=""/>
        <dsp:cNvSpPr/>
      </dsp:nvSpPr>
      <dsp:spPr>
        <a:xfrm>
          <a:off x="416980" y="382035"/>
          <a:ext cx="89576" cy="89576"/>
        </a:xfrm>
        <a:prstGeom prst="ellipse">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FBFF50A-BFD1-4FD2-9AC7-E7EF459EEF56}">
      <dsp:nvSpPr>
        <dsp:cNvPr id="0" name=""/>
        <dsp:cNvSpPr/>
      </dsp:nvSpPr>
      <dsp:spPr>
        <a:xfrm>
          <a:off x="580009" y="331872"/>
          <a:ext cx="89576" cy="89576"/>
        </a:xfrm>
        <a:prstGeom prst="ellipse">
          <a:avLst/>
        </a:prstGeom>
        <a:gradFill rotWithShape="0">
          <a:gsLst>
            <a:gs pos="0">
              <a:schemeClr val="accent2">
                <a:hueOff val="-323414"/>
                <a:satOff val="-18651"/>
                <a:lumOff val="1917"/>
                <a:alphaOff val="0"/>
                <a:satMod val="103000"/>
                <a:lumMod val="102000"/>
                <a:tint val="94000"/>
              </a:schemeClr>
            </a:gs>
            <a:gs pos="50000">
              <a:schemeClr val="accent2">
                <a:hueOff val="-323414"/>
                <a:satOff val="-18651"/>
                <a:lumOff val="1917"/>
                <a:alphaOff val="0"/>
                <a:satMod val="110000"/>
                <a:lumMod val="100000"/>
                <a:shade val="100000"/>
              </a:schemeClr>
            </a:gs>
            <a:gs pos="100000">
              <a:schemeClr val="accent2">
                <a:hueOff val="-323414"/>
                <a:satOff val="-18651"/>
                <a:lumOff val="191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DB7398-5B1C-42BD-887D-F41BC7D8209F}">
      <dsp:nvSpPr>
        <dsp:cNvPr id="0" name=""/>
        <dsp:cNvSpPr/>
      </dsp:nvSpPr>
      <dsp:spPr>
        <a:xfrm>
          <a:off x="780660" y="419657"/>
          <a:ext cx="89576" cy="89576"/>
        </a:xfrm>
        <a:prstGeom prst="ellipse">
          <a:avLst/>
        </a:prstGeom>
        <a:gradFill rotWithShape="0">
          <a:gsLst>
            <a:gs pos="0">
              <a:schemeClr val="accent2">
                <a:hueOff val="-404268"/>
                <a:satOff val="-23313"/>
                <a:lumOff val="2397"/>
                <a:alphaOff val="0"/>
                <a:satMod val="103000"/>
                <a:lumMod val="102000"/>
                <a:tint val="94000"/>
              </a:schemeClr>
            </a:gs>
            <a:gs pos="50000">
              <a:schemeClr val="accent2">
                <a:hueOff val="-404268"/>
                <a:satOff val="-23313"/>
                <a:lumOff val="2397"/>
                <a:alphaOff val="0"/>
                <a:satMod val="110000"/>
                <a:lumMod val="100000"/>
                <a:shade val="100000"/>
              </a:schemeClr>
            </a:gs>
            <a:gs pos="100000">
              <a:schemeClr val="accent2">
                <a:hueOff val="-404268"/>
                <a:satOff val="-23313"/>
                <a:lumOff val="23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80EAF5-C764-49FB-81FB-2CA78CB6735B}">
      <dsp:nvSpPr>
        <dsp:cNvPr id="0" name=""/>
        <dsp:cNvSpPr/>
      </dsp:nvSpPr>
      <dsp:spPr>
        <a:xfrm>
          <a:off x="906066" y="482360"/>
          <a:ext cx="140762" cy="140762"/>
        </a:xfrm>
        <a:prstGeom prst="ellips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981E00D-7315-4948-96C6-968E3ED3B9E7}">
      <dsp:nvSpPr>
        <dsp:cNvPr id="0" name=""/>
        <dsp:cNvSpPr/>
      </dsp:nvSpPr>
      <dsp:spPr>
        <a:xfrm>
          <a:off x="1081636" y="620308"/>
          <a:ext cx="89576" cy="89576"/>
        </a:xfrm>
        <a:prstGeom prst="ellipse">
          <a:avLst/>
        </a:prstGeom>
        <a:gradFill rotWithShape="0">
          <a:gsLst>
            <a:gs pos="0">
              <a:schemeClr val="accent2">
                <a:hueOff val="-565975"/>
                <a:satOff val="-32639"/>
                <a:lumOff val="3355"/>
                <a:alphaOff val="0"/>
                <a:satMod val="103000"/>
                <a:lumMod val="102000"/>
                <a:tint val="94000"/>
              </a:schemeClr>
            </a:gs>
            <a:gs pos="50000">
              <a:schemeClr val="accent2">
                <a:hueOff val="-565975"/>
                <a:satOff val="-32639"/>
                <a:lumOff val="3355"/>
                <a:alphaOff val="0"/>
                <a:satMod val="110000"/>
                <a:lumMod val="100000"/>
                <a:shade val="100000"/>
              </a:schemeClr>
            </a:gs>
            <a:gs pos="100000">
              <a:schemeClr val="accent2">
                <a:hueOff val="-565975"/>
                <a:satOff val="-32639"/>
                <a:lumOff val="335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FF455A6-0377-4537-BB56-01A3074A995F}">
      <dsp:nvSpPr>
        <dsp:cNvPr id="0" name=""/>
        <dsp:cNvSpPr/>
      </dsp:nvSpPr>
      <dsp:spPr>
        <a:xfrm>
          <a:off x="1156880" y="758255"/>
          <a:ext cx="89576" cy="89576"/>
        </a:xfrm>
        <a:prstGeom prst="ellipse">
          <a:avLst/>
        </a:prstGeom>
        <a:gradFill rotWithShape="0">
          <a:gsLst>
            <a:gs pos="0">
              <a:schemeClr val="accent2">
                <a:hueOff val="-646828"/>
                <a:satOff val="-37301"/>
                <a:lumOff val="3835"/>
                <a:alphaOff val="0"/>
                <a:satMod val="103000"/>
                <a:lumMod val="102000"/>
                <a:tint val="94000"/>
              </a:schemeClr>
            </a:gs>
            <a:gs pos="50000">
              <a:schemeClr val="accent2">
                <a:hueOff val="-646828"/>
                <a:satOff val="-37301"/>
                <a:lumOff val="3835"/>
                <a:alphaOff val="0"/>
                <a:satMod val="110000"/>
                <a:lumMod val="100000"/>
                <a:shade val="100000"/>
              </a:schemeClr>
            </a:gs>
            <a:gs pos="100000">
              <a:schemeClr val="accent2">
                <a:hueOff val="-646828"/>
                <a:satOff val="-37301"/>
                <a:lumOff val="383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08F8C9-3BF2-43AF-806D-4978F2C79A77}">
      <dsp:nvSpPr>
        <dsp:cNvPr id="0" name=""/>
        <dsp:cNvSpPr/>
      </dsp:nvSpPr>
      <dsp:spPr>
        <a:xfrm>
          <a:off x="504765" y="494901"/>
          <a:ext cx="230339" cy="230339"/>
        </a:xfrm>
        <a:prstGeom prst="ellips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80A2C78-8B1F-415D-B2CB-327DCB319E85}">
      <dsp:nvSpPr>
        <dsp:cNvPr id="0" name=""/>
        <dsp:cNvSpPr/>
      </dsp:nvSpPr>
      <dsp:spPr>
        <a:xfrm>
          <a:off x="15678" y="971447"/>
          <a:ext cx="89576" cy="89576"/>
        </a:xfrm>
        <a:prstGeom prst="ellipse">
          <a:avLst/>
        </a:prstGeom>
        <a:gradFill rotWithShape="0">
          <a:gsLst>
            <a:gs pos="0">
              <a:schemeClr val="accent2">
                <a:hueOff val="-808535"/>
                <a:satOff val="-46627"/>
                <a:lumOff val="4793"/>
                <a:alphaOff val="0"/>
                <a:satMod val="103000"/>
                <a:lumMod val="102000"/>
                <a:tint val="94000"/>
              </a:schemeClr>
            </a:gs>
            <a:gs pos="50000">
              <a:schemeClr val="accent2">
                <a:hueOff val="-808535"/>
                <a:satOff val="-46627"/>
                <a:lumOff val="4793"/>
                <a:alphaOff val="0"/>
                <a:satMod val="110000"/>
                <a:lumMod val="100000"/>
                <a:shade val="100000"/>
              </a:schemeClr>
            </a:gs>
            <a:gs pos="100000">
              <a:schemeClr val="accent2">
                <a:hueOff val="-808535"/>
                <a:satOff val="-46627"/>
                <a:lumOff val="479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E5F4CA-FC2E-4EEC-B160-1C4A9A3ACF0B}">
      <dsp:nvSpPr>
        <dsp:cNvPr id="0" name=""/>
        <dsp:cNvSpPr/>
      </dsp:nvSpPr>
      <dsp:spPr>
        <a:xfrm>
          <a:off x="90922" y="1084313"/>
          <a:ext cx="140762" cy="140762"/>
        </a:xfrm>
        <a:prstGeom prst="ellipse">
          <a:avLst/>
        </a:prstGeom>
        <a:gradFill rotWithShape="0">
          <a:gsLst>
            <a:gs pos="0">
              <a:schemeClr val="accent2">
                <a:hueOff val="-889388"/>
                <a:satOff val="-51289"/>
                <a:lumOff val="5273"/>
                <a:alphaOff val="0"/>
                <a:satMod val="103000"/>
                <a:lumMod val="102000"/>
                <a:tint val="94000"/>
              </a:schemeClr>
            </a:gs>
            <a:gs pos="50000">
              <a:schemeClr val="accent2">
                <a:hueOff val="-889388"/>
                <a:satOff val="-51289"/>
                <a:lumOff val="5273"/>
                <a:alphaOff val="0"/>
                <a:satMod val="110000"/>
                <a:lumMod val="100000"/>
                <a:shade val="100000"/>
              </a:schemeClr>
            </a:gs>
            <a:gs pos="100000">
              <a:schemeClr val="accent2">
                <a:hueOff val="-889388"/>
                <a:satOff val="-51289"/>
                <a:lumOff val="52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0CFC6DC-97E4-40FB-8DD3-A13D5587047B}">
      <dsp:nvSpPr>
        <dsp:cNvPr id="0" name=""/>
        <dsp:cNvSpPr/>
      </dsp:nvSpPr>
      <dsp:spPr>
        <a:xfrm>
          <a:off x="279032" y="1184638"/>
          <a:ext cx="204745" cy="204745"/>
        </a:xfrm>
        <a:prstGeom prst="ellips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26B44A-0847-45DD-81EC-49AED72DCB34}">
      <dsp:nvSpPr>
        <dsp:cNvPr id="0" name=""/>
        <dsp:cNvSpPr/>
      </dsp:nvSpPr>
      <dsp:spPr>
        <a:xfrm>
          <a:off x="542387" y="1347667"/>
          <a:ext cx="89576" cy="89576"/>
        </a:xfrm>
        <a:prstGeom prst="ellipse">
          <a:avLst/>
        </a:prstGeom>
        <a:gradFill rotWithShape="0">
          <a:gsLst>
            <a:gs pos="0">
              <a:schemeClr val="accent2">
                <a:hueOff val="-1051095"/>
                <a:satOff val="-60615"/>
                <a:lumOff val="6231"/>
                <a:alphaOff val="0"/>
                <a:satMod val="103000"/>
                <a:lumMod val="102000"/>
                <a:tint val="94000"/>
              </a:schemeClr>
            </a:gs>
            <a:gs pos="50000">
              <a:schemeClr val="accent2">
                <a:hueOff val="-1051095"/>
                <a:satOff val="-60615"/>
                <a:lumOff val="6231"/>
                <a:alphaOff val="0"/>
                <a:satMod val="110000"/>
                <a:lumMod val="100000"/>
                <a:shade val="100000"/>
              </a:schemeClr>
            </a:gs>
            <a:gs pos="100000">
              <a:schemeClr val="accent2">
                <a:hueOff val="-1051095"/>
                <a:satOff val="-60615"/>
                <a:lumOff val="623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E89FAEB-D435-4388-ABCC-4539CBFB2BE0}">
      <dsp:nvSpPr>
        <dsp:cNvPr id="0" name=""/>
        <dsp:cNvSpPr/>
      </dsp:nvSpPr>
      <dsp:spPr>
        <a:xfrm>
          <a:off x="592549" y="1184638"/>
          <a:ext cx="140762" cy="140762"/>
        </a:xfrm>
        <a:prstGeom prst="ellipse">
          <a:avLst/>
        </a:prstGeom>
        <a:gradFill rotWithShape="0">
          <a:gsLst>
            <a:gs pos="0">
              <a:schemeClr val="accent2">
                <a:hueOff val="-1131949"/>
                <a:satOff val="-65277"/>
                <a:lumOff val="6711"/>
                <a:alphaOff val="0"/>
                <a:satMod val="103000"/>
                <a:lumMod val="102000"/>
                <a:tint val="94000"/>
              </a:schemeClr>
            </a:gs>
            <a:gs pos="50000">
              <a:schemeClr val="accent2">
                <a:hueOff val="-1131949"/>
                <a:satOff val="-65277"/>
                <a:lumOff val="6711"/>
                <a:alphaOff val="0"/>
                <a:satMod val="110000"/>
                <a:lumMod val="100000"/>
                <a:shade val="100000"/>
              </a:schemeClr>
            </a:gs>
            <a:gs pos="100000">
              <a:schemeClr val="accent2">
                <a:hueOff val="-1131949"/>
                <a:satOff val="-65277"/>
                <a:lumOff val="671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117F40-2082-402A-9560-C19540848AFA}">
      <dsp:nvSpPr>
        <dsp:cNvPr id="0" name=""/>
        <dsp:cNvSpPr/>
      </dsp:nvSpPr>
      <dsp:spPr>
        <a:xfrm>
          <a:off x="717956" y="1360208"/>
          <a:ext cx="89576" cy="89576"/>
        </a:xfrm>
        <a:prstGeom prst="ellipse">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6F3BF09-A291-49C1-8582-D47221E3C1DA}">
      <dsp:nvSpPr>
        <dsp:cNvPr id="0" name=""/>
        <dsp:cNvSpPr/>
      </dsp:nvSpPr>
      <dsp:spPr>
        <a:xfrm>
          <a:off x="830822" y="1159557"/>
          <a:ext cx="204745" cy="204745"/>
        </a:xfrm>
        <a:prstGeom prst="ellipse">
          <a:avLst/>
        </a:prstGeom>
        <a:gradFill rotWithShape="0">
          <a:gsLst>
            <a:gs pos="0">
              <a:schemeClr val="accent2">
                <a:hueOff val="-1293656"/>
                <a:satOff val="-74603"/>
                <a:lumOff val="7669"/>
                <a:alphaOff val="0"/>
                <a:satMod val="103000"/>
                <a:lumMod val="102000"/>
                <a:tint val="94000"/>
              </a:schemeClr>
            </a:gs>
            <a:gs pos="50000">
              <a:schemeClr val="accent2">
                <a:hueOff val="-1293656"/>
                <a:satOff val="-74603"/>
                <a:lumOff val="7669"/>
                <a:alphaOff val="0"/>
                <a:satMod val="110000"/>
                <a:lumMod val="100000"/>
                <a:shade val="100000"/>
              </a:schemeClr>
            </a:gs>
            <a:gs pos="100000">
              <a:schemeClr val="accent2">
                <a:hueOff val="-1293656"/>
                <a:satOff val="-74603"/>
                <a:lumOff val="766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F49A4BE-A8A7-4129-8951-C4FF7FCDAD3D}">
      <dsp:nvSpPr>
        <dsp:cNvPr id="0" name=""/>
        <dsp:cNvSpPr/>
      </dsp:nvSpPr>
      <dsp:spPr>
        <a:xfrm>
          <a:off x="1106717" y="1109394"/>
          <a:ext cx="140762" cy="140762"/>
        </a:xfrm>
        <a:prstGeom prst="ellipse">
          <a:avLst/>
        </a:prstGeom>
        <a:gradFill rotWithShape="0">
          <a:gsLst>
            <a:gs pos="0">
              <a:schemeClr val="accent2">
                <a:hueOff val="-1374509"/>
                <a:satOff val="-79265"/>
                <a:lumOff val="8149"/>
                <a:alphaOff val="0"/>
                <a:satMod val="103000"/>
                <a:lumMod val="102000"/>
                <a:tint val="94000"/>
              </a:schemeClr>
            </a:gs>
            <a:gs pos="50000">
              <a:schemeClr val="accent2">
                <a:hueOff val="-1374509"/>
                <a:satOff val="-79265"/>
                <a:lumOff val="8149"/>
                <a:alphaOff val="0"/>
                <a:satMod val="110000"/>
                <a:lumMod val="100000"/>
                <a:shade val="100000"/>
              </a:schemeClr>
            </a:gs>
            <a:gs pos="100000">
              <a:schemeClr val="accent2">
                <a:hueOff val="-1374509"/>
                <a:satOff val="-79265"/>
                <a:lumOff val="81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582608F-40E7-4A78-BB39-45B0082B7D10}">
      <dsp:nvSpPr>
        <dsp:cNvPr id="0" name=""/>
        <dsp:cNvSpPr/>
      </dsp:nvSpPr>
      <dsp:spPr>
        <a:xfrm>
          <a:off x="1247480" y="519774"/>
          <a:ext cx="413400" cy="789225"/>
        </a:xfrm>
        <a:prstGeom prst="chevron">
          <a:avLst>
            <a:gd name="adj" fmla="val 623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96787F3-EC5F-4FC0-8E69-EB84C84DD4E1}">
      <dsp:nvSpPr>
        <dsp:cNvPr id="0" name=""/>
        <dsp:cNvSpPr/>
      </dsp:nvSpPr>
      <dsp:spPr>
        <a:xfrm>
          <a:off x="1507479" y="505612"/>
          <a:ext cx="1127454" cy="78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R" sz="1500" b="1" kern="1200" dirty="0"/>
            <a:t>Fecha</a:t>
          </a:r>
        </a:p>
      </dsp:txBody>
      <dsp:txXfrm>
        <a:off x="1507479" y="505612"/>
        <a:ext cx="1127454" cy="789218"/>
      </dsp:txXfrm>
    </dsp:sp>
    <dsp:sp modelId="{7821F97B-DED4-4732-AB6D-1DA8178E794F}">
      <dsp:nvSpPr>
        <dsp:cNvPr id="0" name=""/>
        <dsp:cNvSpPr/>
      </dsp:nvSpPr>
      <dsp:spPr>
        <a:xfrm>
          <a:off x="2468740" y="480036"/>
          <a:ext cx="413400" cy="789225"/>
        </a:xfrm>
        <a:prstGeom prst="chevron">
          <a:avLst>
            <a:gd name="adj" fmla="val 62310"/>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B364F21-F123-48AF-8CC5-AE15B3ECAD90}">
      <dsp:nvSpPr>
        <dsp:cNvPr id="0" name=""/>
        <dsp:cNvSpPr/>
      </dsp:nvSpPr>
      <dsp:spPr>
        <a:xfrm>
          <a:off x="2997204" y="505612"/>
          <a:ext cx="1127454" cy="78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R" sz="1500" b="1" kern="1200" dirty="0"/>
            <a:t>N° Factura y/o Comprobante depósito</a:t>
          </a:r>
        </a:p>
      </dsp:txBody>
      <dsp:txXfrm>
        <a:off x="2997204" y="505612"/>
        <a:ext cx="1127454" cy="789218"/>
      </dsp:txXfrm>
    </dsp:sp>
    <dsp:sp modelId="{355F4D5D-E5ED-472C-B9BD-F9039B86E6FD}">
      <dsp:nvSpPr>
        <dsp:cNvPr id="0" name=""/>
        <dsp:cNvSpPr/>
      </dsp:nvSpPr>
      <dsp:spPr>
        <a:xfrm>
          <a:off x="4226919" y="492822"/>
          <a:ext cx="413400" cy="789225"/>
        </a:xfrm>
        <a:prstGeom prst="chevron">
          <a:avLst>
            <a:gd name="adj" fmla="val 62310"/>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1974ACA-4961-4FBA-8C99-C49E28336B6B}">
      <dsp:nvSpPr>
        <dsp:cNvPr id="0" name=""/>
        <dsp:cNvSpPr/>
      </dsp:nvSpPr>
      <dsp:spPr>
        <a:xfrm>
          <a:off x="4742590" y="520157"/>
          <a:ext cx="1127454" cy="78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R" sz="1500" b="1" kern="1200" dirty="0"/>
            <a:t>Descripción</a:t>
          </a:r>
        </a:p>
      </dsp:txBody>
      <dsp:txXfrm>
        <a:off x="4742590" y="520157"/>
        <a:ext cx="1127454" cy="789218"/>
      </dsp:txXfrm>
    </dsp:sp>
    <dsp:sp modelId="{594E59F3-E407-4C84-8059-57E4DB390574}">
      <dsp:nvSpPr>
        <dsp:cNvPr id="0" name=""/>
        <dsp:cNvSpPr/>
      </dsp:nvSpPr>
      <dsp:spPr>
        <a:xfrm>
          <a:off x="5818916" y="519774"/>
          <a:ext cx="413400" cy="789225"/>
        </a:xfrm>
        <a:prstGeom prst="chevron">
          <a:avLst>
            <a:gd name="adj" fmla="val 62310"/>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D6AB194-E4A6-4357-998F-ED83FD74906E}">
      <dsp:nvSpPr>
        <dsp:cNvPr id="0" name=""/>
        <dsp:cNvSpPr/>
      </dsp:nvSpPr>
      <dsp:spPr>
        <a:xfrm>
          <a:off x="6181162" y="520157"/>
          <a:ext cx="1127454" cy="78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R" sz="1500" b="1" kern="1200" dirty="0"/>
            <a:t>Ingresos</a:t>
          </a:r>
        </a:p>
      </dsp:txBody>
      <dsp:txXfrm>
        <a:off x="6181162" y="520157"/>
        <a:ext cx="1127454" cy="789218"/>
      </dsp:txXfrm>
    </dsp:sp>
    <dsp:sp modelId="{9550ACF9-B5A7-462E-A29B-DC258745FA1F}">
      <dsp:nvSpPr>
        <dsp:cNvPr id="0" name=""/>
        <dsp:cNvSpPr/>
      </dsp:nvSpPr>
      <dsp:spPr>
        <a:xfrm>
          <a:off x="7116873" y="480036"/>
          <a:ext cx="413400" cy="789225"/>
        </a:xfrm>
        <a:prstGeom prst="chevron">
          <a:avLst>
            <a:gd name="adj" fmla="val 62310"/>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58629CE-0E40-4CAA-93C7-7838BFCDF62A}">
      <dsp:nvSpPr>
        <dsp:cNvPr id="0" name=""/>
        <dsp:cNvSpPr/>
      </dsp:nvSpPr>
      <dsp:spPr>
        <a:xfrm>
          <a:off x="7440785" y="480041"/>
          <a:ext cx="1127454" cy="78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R" sz="1500" b="1" kern="1200" dirty="0"/>
            <a:t>Egresos</a:t>
          </a:r>
        </a:p>
      </dsp:txBody>
      <dsp:txXfrm>
        <a:off x="7440785" y="480041"/>
        <a:ext cx="1127454" cy="789218"/>
      </dsp:txXfrm>
    </dsp:sp>
    <dsp:sp modelId="{9A065B02-B507-48CB-9899-229FD2F116D4}">
      <dsp:nvSpPr>
        <dsp:cNvPr id="0" name=""/>
        <dsp:cNvSpPr/>
      </dsp:nvSpPr>
      <dsp:spPr>
        <a:xfrm>
          <a:off x="8325346" y="480036"/>
          <a:ext cx="413400" cy="789225"/>
        </a:xfrm>
        <a:prstGeom prst="chevron">
          <a:avLst>
            <a:gd name="adj" fmla="val 6231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766F60-381C-4C10-B5F6-AE598A705AF1}">
      <dsp:nvSpPr>
        <dsp:cNvPr id="0" name=""/>
        <dsp:cNvSpPr/>
      </dsp:nvSpPr>
      <dsp:spPr>
        <a:xfrm>
          <a:off x="8950031" y="395478"/>
          <a:ext cx="958336" cy="958336"/>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CR" sz="1500" b="1" kern="1200"/>
            <a:t>Saldo</a:t>
          </a:r>
          <a:endParaRPr lang="es-CR" sz="1500" b="1" kern="1200" dirty="0"/>
        </a:p>
      </dsp:txBody>
      <dsp:txXfrm>
        <a:off x="9090376" y="535823"/>
        <a:ext cx="677646" cy="67764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B25C8-A248-42B8-B8B4-D52261FC23E2}" type="datetimeFigureOut">
              <a:rPr lang="es-CR" smtClean="0"/>
              <a:t>21/6/2023</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33150-D671-437D-89FA-38CA2FAB890B}" type="slidenum">
              <a:rPr lang="es-CR" smtClean="0"/>
              <a:t>‹Nº›</a:t>
            </a:fld>
            <a:endParaRPr lang="es-CR"/>
          </a:p>
        </p:txBody>
      </p:sp>
    </p:spTree>
    <p:extLst>
      <p:ext uri="{BB962C8B-B14F-4D97-AF65-F5344CB8AC3E}">
        <p14:creationId xmlns:p14="http://schemas.microsoft.com/office/powerpoint/2010/main" val="149120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10"/>
          </p:nvPr>
        </p:nvSpPr>
        <p:spPr/>
        <p:txBody>
          <a:bodyPr/>
          <a:lstStyle/>
          <a:p>
            <a:fld id="{52C33150-D671-437D-89FA-38CA2FAB890B}" type="slidenum">
              <a:rPr lang="es-CR" smtClean="0"/>
              <a:t>2</a:t>
            </a:fld>
            <a:endParaRPr lang="es-CR"/>
          </a:p>
        </p:txBody>
      </p:sp>
    </p:spTree>
    <p:extLst>
      <p:ext uri="{BB962C8B-B14F-4D97-AF65-F5344CB8AC3E}">
        <p14:creationId xmlns:p14="http://schemas.microsoft.com/office/powerpoint/2010/main" val="56819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21/6/2023</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320766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21/6/2023</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60921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21/6/2023</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00051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21/6/2023</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187296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4B2670F-BD2B-4D9C-B008-0C8443F27A9A}" type="datetimeFigureOut">
              <a:rPr lang="es-CR" smtClean="0"/>
              <a:t>21/6/2023</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415830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4B2670F-BD2B-4D9C-B008-0C8443F27A9A}" type="datetimeFigureOut">
              <a:rPr lang="es-CR" smtClean="0"/>
              <a:t>21/6/2023</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315161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4B2670F-BD2B-4D9C-B008-0C8443F27A9A}" type="datetimeFigureOut">
              <a:rPr lang="es-CR" smtClean="0"/>
              <a:t>21/6/2023</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97894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4B2670F-BD2B-4D9C-B008-0C8443F27A9A}" type="datetimeFigureOut">
              <a:rPr lang="es-CR" smtClean="0"/>
              <a:t>21/6/2023</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406222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2670F-BD2B-4D9C-B008-0C8443F27A9A}" type="datetimeFigureOut">
              <a:rPr lang="es-CR" smtClean="0"/>
              <a:t>21/6/2023</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355500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4B2670F-BD2B-4D9C-B008-0C8443F27A9A}" type="datetimeFigureOut">
              <a:rPr lang="es-CR" smtClean="0"/>
              <a:t>21/6/2023</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5373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4B2670F-BD2B-4D9C-B008-0C8443F27A9A}" type="datetimeFigureOut">
              <a:rPr lang="es-CR" smtClean="0"/>
              <a:t>21/6/2023</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374736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2670F-BD2B-4D9C-B008-0C8443F27A9A}" type="datetimeFigureOut">
              <a:rPr lang="es-CR" smtClean="0"/>
              <a:t>21/6/2023</a:t>
            </a:fld>
            <a:endParaRPr lang="es-C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5B427-3263-4D5E-AD12-62EAFA04D31B}" type="slidenum">
              <a:rPr lang="es-CR" smtClean="0"/>
              <a:t>‹Nº›</a:t>
            </a:fld>
            <a:endParaRPr lang="es-CR"/>
          </a:p>
        </p:txBody>
      </p:sp>
    </p:spTree>
    <p:extLst>
      <p:ext uri="{BB962C8B-B14F-4D97-AF65-F5344CB8AC3E}">
        <p14:creationId xmlns:p14="http://schemas.microsoft.com/office/powerpoint/2010/main" val="50233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Formularios%20y%20ejemplos/Formulario%20Informe%20Econ&#243;mico%20y%20Ejemplo-2023.xlsx"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BD230E-EB6B-489D-AE6F-CAE2F4C8FE24}"/>
              </a:ext>
            </a:extLst>
          </p:cNvPr>
          <p:cNvSpPr>
            <a:spLocks noGrp="1"/>
          </p:cNvSpPr>
          <p:nvPr>
            <p:ph type="title"/>
          </p:nvPr>
        </p:nvSpPr>
        <p:spPr>
          <a:xfrm>
            <a:off x="852677" y="2566009"/>
            <a:ext cx="9870816" cy="1330446"/>
          </a:xfrm>
        </p:spPr>
        <p:txBody>
          <a:bodyPr anchor="b">
            <a:normAutofit/>
          </a:bodyPr>
          <a:lstStyle/>
          <a:p>
            <a:pPr>
              <a:lnSpc>
                <a:spcPct val="100000"/>
              </a:lnSpc>
            </a:pPr>
            <a:r>
              <a:rPr lang="es-CR" sz="3600" b="1" dirty="0">
                <a:solidFill>
                  <a:srgbClr val="B85410"/>
                </a:solidFill>
                <a:latin typeface="Century Gothic" panose="020B0502020202020204" pitchFamily="34" charset="0"/>
                <a:ea typeface="+mj-lt"/>
                <a:cs typeface="Calibri"/>
              </a:rPr>
              <a:t>Informes económicos de Unidades  Didácticas Productivas </a:t>
            </a:r>
          </a:p>
        </p:txBody>
      </p:sp>
      <p:grpSp>
        <p:nvGrpSpPr>
          <p:cNvPr id="6" name="Grupo 5"/>
          <p:cNvGrpSpPr/>
          <p:nvPr/>
        </p:nvGrpSpPr>
        <p:grpSpPr>
          <a:xfrm>
            <a:off x="1676411" y="347882"/>
            <a:ext cx="9561721" cy="1743370"/>
            <a:chOff x="1284148" y="447770"/>
            <a:chExt cx="9561721" cy="1371527"/>
          </a:xfrm>
        </p:grpSpPr>
        <p:grpSp>
          <p:nvGrpSpPr>
            <p:cNvPr id="10" name="Grupo 9"/>
            <p:cNvGrpSpPr/>
            <p:nvPr/>
          </p:nvGrpSpPr>
          <p:grpSpPr>
            <a:xfrm>
              <a:off x="1565304" y="447770"/>
              <a:ext cx="9280565" cy="946864"/>
              <a:chOff x="475135" y="79209"/>
              <a:chExt cx="5985176" cy="735330"/>
            </a:xfrm>
          </p:grpSpPr>
          <p:pic>
            <p:nvPicPr>
              <p:cNvPr id="11" name="Imagen 10"/>
              <p:cNvPicPr>
                <a:picLocks noChangeAspect="1"/>
              </p:cNvPicPr>
              <p:nvPr/>
            </p:nvPicPr>
            <p:blipFill rotWithShape="1">
              <a:blip r:embed="rId2">
                <a:extLst>
                  <a:ext uri="{28A0092B-C50C-407E-A947-70E740481C1C}">
                    <a14:useLocalDpi xmlns:a14="http://schemas.microsoft.com/office/drawing/2010/main" val="0"/>
                  </a:ext>
                </a:extLst>
              </a:blip>
              <a:srcRect l="49354"/>
              <a:stretch/>
            </p:blipFill>
            <p:spPr bwMode="auto">
              <a:xfrm>
                <a:off x="1693521" y="195038"/>
                <a:ext cx="716815" cy="605471"/>
              </a:xfrm>
              <a:prstGeom prst="rect">
                <a:avLst/>
              </a:prstGeom>
              <a:ln>
                <a:noFill/>
              </a:ln>
              <a:extLst>
                <a:ext uri="{53640926-AAD7-44D8-BBD7-CCE9431645EC}">
                  <a14:shadowObscured xmlns:a14="http://schemas.microsoft.com/office/drawing/2010/main"/>
                </a:ext>
              </a:extLst>
            </p:spPr>
          </p:pic>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9184" r="13849"/>
              <a:stretch/>
            </p:blipFill>
            <p:spPr bwMode="auto">
              <a:xfrm>
                <a:off x="475135" y="79209"/>
                <a:ext cx="1149350" cy="735330"/>
              </a:xfrm>
              <a:prstGeom prst="rect">
                <a:avLst/>
              </a:prstGeom>
              <a:ln>
                <a:noFill/>
              </a:ln>
              <a:extLst>
                <a:ext uri="{53640926-AAD7-44D8-BBD7-CCE9431645EC}">
                  <a14:shadowObscured xmlns:a14="http://schemas.microsoft.com/office/drawing/2010/main"/>
                </a:ext>
              </a:extLst>
            </p:spPr>
          </p:pic>
          <p:sp>
            <p:nvSpPr>
              <p:cNvPr id="13" name="Cuadro de texto 5"/>
              <p:cNvSpPr txBox="1"/>
              <p:nvPr/>
            </p:nvSpPr>
            <p:spPr>
              <a:xfrm>
                <a:off x="2548407" y="335950"/>
                <a:ext cx="3911904" cy="42237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tabLst>
                    <a:tab pos="2806065" algn="ctr"/>
                    <a:tab pos="5612130" algn="r"/>
                  </a:tabLst>
                </a:pPr>
                <a:r>
                  <a:rPr lang="es-CR" sz="1200" b="1" dirty="0">
                    <a:effectLst/>
                    <a:latin typeface="Arial Rounded MT Std"/>
                    <a:ea typeface="Calibri" panose="020F0502020204030204" pitchFamily="34" charset="0"/>
                    <a:cs typeface="Times New Roman" panose="02020603050405020304" pitchFamily="18" charset="0"/>
                  </a:rPr>
                  <a:t>Viceministerio Académico</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806065" algn="ctr"/>
                    <a:tab pos="5612130" algn="r"/>
                  </a:tabLst>
                </a:pPr>
                <a:r>
                  <a:rPr lang="es-CR" sz="1200" b="1" dirty="0">
                    <a:effectLst/>
                    <a:latin typeface="Arial Rounded MT Std"/>
                    <a:ea typeface="Calibri" panose="020F0502020204030204" pitchFamily="34" charset="0"/>
                    <a:cs typeface="Times New Roman" panose="02020603050405020304" pitchFamily="18" charset="0"/>
                  </a:rPr>
                  <a:t>Dirección de Educación Técnica y Capacidades Emprendedoras </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806065" algn="ctr"/>
                    <a:tab pos="5612130" algn="r"/>
                  </a:tabLst>
                </a:pPr>
                <a:r>
                  <a:rPr lang="es-CR" sz="1200" b="1" dirty="0">
                    <a:effectLst/>
                    <a:latin typeface="Arial Rounded MT Std"/>
                    <a:ea typeface="Calibri" panose="020F0502020204030204" pitchFamily="34" charset="0"/>
                    <a:cs typeface="Times New Roman" panose="02020603050405020304" pitchFamily="18" charset="0"/>
                  </a:rPr>
                  <a:t>Departamento de Especialidades Técnicas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R"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14" name="Imagen 13"/>
            <p:cNvPicPr/>
            <p:nvPr/>
          </p:nvPicPr>
          <p:blipFill rotWithShape="1">
            <a:blip r:embed="rId4" cstate="print">
              <a:extLst>
                <a:ext uri="{28A0092B-C50C-407E-A947-70E740481C1C}">
                  <a14:useLocalDpi xmlns:a14="http://schemas.microsoft.com/office/drawing/2010/main" val="0"/>
                </a:ext>
              </a:extLst>
            </a:blip>
            <a:srcRect l="33788" t="8498" b="84411"/>
            <a:stretch/>
          </p:blipFill>
          <p:spPr bwMode="auto">
            <a:xfrm>
              <a:off x="1284148" y="933839"/>
              <a:ext cx="8878549" cy="885458"/>
            </a:xfrm>
            <a:prstGeom prst="rect">
              <a:avLst/>
            </a:prstGeom>
            <a:ln>
              <a:noFill/>
            </a:ln>
            <a:extLst>
              <a:ext uri="{53640926-AAD7-44D8-BBD7-CCE9431645EC}">
                <a14:shadowObscured xmlns:a14="http://schemas.microsoft.com/office/drawing/2010/main"/>
              </a:ext>
            </a:extLst>
          </p:spPr>
        </p:pic>
      </p:grpSp>
      <p:pic>
        <p:nvPicPr>
          <p:cNvPr id="18" name="Picture 42"/>
          <p:cNvPicPr/>
          <p:nvPr/>
        </p:nvPicPr>
        <p:blipFill>
          <a:blip r:embed="rId5">
            <a:extLst>
              <a:ext uri="{28A0092B-C50C-407E-A947-70E740481C1C}">
                <a14:useLocalDpi xmlns:a14="http://schemas.microsoft.com/office/drawing/2010/main" val="0"/>
              </a:ext>
            </a:extLst>
          </a:blip>
          <a:stretch>
            <a:fillRect/>
          </a:stretch>
        </p:blipFill>
        <p:spPr>
          <a:xfrm>
            <a:off x="6224557" y="5040081"/>
            <a:ext cx="4498936" cy="628264"/>
          </a:xfrm>
          <a:prstGeom prst="rect">
            <a:avLst/>
          </a:prstGeom>
        </p:spPr>
      </p:pic>
      <p:sp>
        <p:nvSpPr>
          <p:cNvPr id="7" name="Rectángulo 6"/>
          <p:cNvSpPr/>
          <p:nvPr/>
        </p:nvSpPr>
        <p:spPr>
          <a:xfrm>
            <a:off x="852677" y="4024418"/>
            <a:ext cx="6096000" cy="1015663"/>
          </a:xfrm>
          <a:prstGeom prst="rect">
            <a:avLst/>
          </a:prstGeom>
        </p:spPr>
        <p:txBody>
          <a:bodyPr>
            <a:spAutoFit/>
          </a:bodyPr>
          <a:lstStyle/>
          <a:p>
            <a:r>
              <a:rPr lang="es-CR" sz="6000" b="1" dirty="0">
                <a:solidFill>
                  <a:srgbClr val="5C3D1E"/>
                </a:solidFill>
                <a:latin typeface="Century Gothic" panose="020B0502020202020204" pitchFamily="34" charset="0"/>
                <a:ea typeface="+mj-lt"/>
                <a:cs typeface="Calibri"/>
              </a:rPr>
              <a:t>2023</a:t>
            </a:r>
            <a:endParaRPr lang="es-CR" sz="6000" dirty="0">
              <a:solidFill>
                <a:srgbClr val="5C3D1E"/>
              </a:solidFill>
            </a:endParaRPr>
          </a:p>
        </p:txBody>
      </p:sp>
      <p:cxnSp>
        <p:nvCxnSpPr>
          <p:cNvPr id="20" name="Conector recto 19"/>
          <p:cNvCxnSpPr/>
          <p:nvPr/>
        </p:nvCxnSpPr>
        <p:spPr>
          <a:xfrm>
            <a:off x="966952" y="3989578"/>
            <a:ext cx="10271180" cy="34840"/>
          </a:xfrm>
          <a:prstGeom prst="line">
            <a:avLst/>
          </a:prstGeom>
          <a:ln w="2857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pic>
        <p:nvPicPr>
          <p:cNvPr id="3" name="Imagen 2">
            <a:extLst>
              <a:ext uri="{FF2B5EF4-FFF2-40B4-BE49-F238E27FC236}">
                <a16:creationId xmlns:a16="http://schemas.microsoft.com/office/drawing/2014/main" xmlns="" id="{C745CFE8-102E-EA29-E7F2-9C8E06979D88}"/>
              </a:ext>
            </a:extLst>
          </p:cNvPr>
          <p:cNvPicPr>
            <a:picLocks noChangeAspect="1"/>
          </p:cNvPicPr>
          <p:nvPr/>
        </p:nvPicPr>
        <p:blipFill rotWithShape="1">
          <a:blip r:embed="rId6">
            <a:extLst>
              <a:ext uri="{28A0092B-C50C-407E-A947-70E740481C1C}">
                <a14:useLocalDpi xmlns:a14="http://schemas.microsoft.com/office/drawing/2010/main" val="0"/>
              </a:ext>
            </a:extLst>
          </a:blip>
          <a:srcRect t="65673" b="1065"/>
          <a:stretch/>
        </p:blipFill>
        <p:spPr bwMode="auto">
          <a:xfrm>
            <a:off x="1922389" y="1605516"/>
            <a:ext cx="10423743" cy="52524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3476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hlinkClick r:id="rId2" action="ppaction://hlinkfile"/>
          </p:cNvPr>
          <p:cNvPicPr/>
          <p:nvPr/>
        </p:nvPicPr>
        <p:blipFill rotWithShape="1">
          <a:blip r:embed="rId3" cstate="print">
            <a:extLst>
              <a:ext uri="{28A0092B-C50C-407E-A947-70E740481C1C}">
                <a14:useLocalDpi xmlns:a14="http://schemas.microsoft.com/office/drawing/2010/main" val="0"/>
              </a:ext>
            </a:extLst>
          </a:blip>
          <a:srcRect l="6202" t="53811" r="56188" b="9481"/>
          <a:stretch/>
        </p:blipFill>
        <p:spPr bwMode="auto">
          <a:xfrm>
            <a:off x="5791336" y="4995081"/>
            <a:ext cx="1008514" cy="948969"/>
          </a:xfrm>
          <a:prstGeom prst="rect">
            <a:avLst/>
          </a:prstGeom>
          <a:noFill/>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4"/>
          <a:stretch>
            <a:fillRect/>
          </a:stretch>
        </p:blipFill>
        <p:spPr>
          <a:xfrm>
            <a:off x="1570885" y="2190515"/>
            <a:ext cx="9449415" cy="2258554"/>
          </a:xfrm>
          <a:prstGeom prst="rect">
            <a:avLst/>
          </a:prstGeom>
          <a:effectLst>
            <a:glow rad="63500">
              <a:srgbClr val="CC9900">
                <a:alpha val="40000"/>
              </a:srgbClr>
            </a:glow>
          </a:effectLst>
        </p:spPr>
      </p:pic>
      <p:sp>
        <p:nvSpPr>
          <p:cNvPr id="2" name="1 Título">
            <a:extLst>
              <a:ext uri="{FF2B5EF4-FFF2-40B4-BE49-F238E27FC236}">
                <a16:creationId xmlns:a16="http://schemas.microsoft.com/office/drawing/2014/main" xmlns="" id="{F87501C0-FA40-D4DC-45D0-1254E048135D}"/>
              </a:ext>
            </a:extLst>
          </p:cNvPr>
          <p:cNvSpPr txBox="1">
            <a:spLocks/>
          </p:cNvSpPr>
          <p:nvPr/>
        </p:nvSpPr>
        <p:spPr>
          <a:xfrm>
            <a:off x="0" y="154506"/>
            <a:ext cx="12210397" cy="10560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defTabSz="914400" rtl="0">
              <a:spcBef>
                <a:spcPct val="0"/>
              </a:spcBef>
            </a:pPr>
            <a:r>
              <a:rPr lang="es-ES" sz="2800" b="1" kern="1200" dirty="0">
                <a:solidFill>
                  <a:srgbClr val="CC9900"/>
                </a:solidFill>
                <a:latin typeface="Century Gothic"/>
                <a:ea typeface="+mn-ea"/>
                <a:cs typeface="+mn-cs"/>
              </a:rPr>
              <a:t>Validación del Documento</a:t>
            </a:r>
            <a:endParaRPr lang="es-CR" sz="2800" b="1" kern="1200" dirty="0">
              <a:solidFill>
                <a:srgbClr val="CC9900"/>
              </a:solidFill>
              <a:latin typeface="Century Gothic"/>
              <a:ea typeface="+mn-ea"/>
              <a:cs typeface="+mn-cs"/>
            </a:endParaRPr>
          </a:p>
        </p:txBody>
      </p:sp>
      <p:cxnSp>
        <p:nvCxnSpPr>
          <p:cNvPr id="4" name="Conector recto 3">
            <a:extLst>
              <a:ext uri="{FF2B5EF4-FFF2-40B4-BE49-F238E27FC236}">
                <a16:creationId xmlns:a16="http://schemas.microsoft.com/office/drawing/2014/main" xmlns="" id="{9DAF0560-DCC1-E8D5-E221-4D8592F809CE}"/>
              </a:ext>
            </a:extLst>
          </p:cNvPr>
          <p:cNvCxnSpPr>
            <a:cxnSpLocks/>
          </p:cNvCxnSpPr>
          <p:nvPr/>
        </p:nvCxnSpPr>
        <p:spPr>
          <a:xfrm>
            <a:off x="213707" y="1383246"/>
            <a:ext cx="11648441"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95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idx="4294967295"/>
          </p:nvPr>
        </p:nvSpPr>
        <p:spPr>
          <a:xfrm>
            <a:off x="142504" y="2520553"/>
            <a:ext cx="3995058" cy="1432541"/>
          </a:xfrm>
          <a:noFill/>
        </p:spPr>
        <p:txBody>
          <a:bodyPr>
            <a:noAutofit/>
          </a:bodyPr>
          <a:lstStyle/>
          <a:p>
            <a:pPr lvl="1" algn="ctr" rtl="0">
              <a:spcBef>
                <a:spcPct val="0"/>
              </a:spcBef>
            </a:pPr>
            <a:r>
              <a:rPr lang="es-CR" sz="2800" b="1" kern="1200" dirty="0">
                <a:solidFill>
                  <a:srgbClr val="B85410"/>
                </a:solidFill>
                <a:latin typeface="Century Gothic"/>
                <a:ea typeface="+mn-ea"/>
                <a:cs typeface="+mn-cs"/>
              </a:rPr>
              <a:t>Propuesta de Certificación </a:t>
            </a:r>
            <a:br>
              <a:rPr lang="es-CR" sz="2800" b="1" kern="1200" dirty="0">
                <a:solidFill>
                  <a:srgbClr val="B85410"/>
                </a:solidFill>
                <a:latin typeface="Century Gothic"/>
                <a:ea typeface="+mn-ea"/>
                <a:cs typeface="+mn-cs"/>
              </a:rPr>
            </a:br>
            <a:r>
              <a:rPr lang="es-CR" sz="2800" b="1" kern="1200" dirty="0">
                <a:solidFill>
                  <a:srgbClr val="B85410"/>
                </a:solidFill>
                <a:latin typeface="Century Gothic"/>
                <a:ea typeface="+mn-ea"/>
                <a:cs typeface="+mn-cs"/>
              </a:rPr>
              <a:t>de Saldos</a:t>
            </a:r>
          </a:p>
        </p:txBody>
      </p:sp>
      <p:grpSp>
        <p:nvGrpSpPr>
          <p:cNvPr id="4" name="Grupo 3"/>
          <p:cNvGrpSpPr/>
          <p:nvPr/>
        </p:nvGrpSpPr>
        <p:grpSpPr>
          <a:xfrm>
            <a:off x="4137562" y="452857"/>
            <a:ext cx="6324916" cy="5567932"/>
            <a:chOff x="4137562" y="452857"/>
            <a:chExt cx="6324916" cy="5567932"/>
          </a:xfrm>
        </p:grpSpPr>
        <p:pic>
          <p:nvPicPr>
            <p:cNvPr id="7" name="Imagen 6"/>
            <p:cNvPicPr>
              <a:picLocks noChangeAspect="1"/>
            </p:cNvPicPr>
            <p:nvPr/>
          </p:nvPicPr>
          <p:blipFill>
            <a:blip r:embed="rId2"/>
            <a:stretch>
              <a:fillRect/>
            </a:stretch>
          </p:blipFill>
          <p:spPr>
            <a:xfrm>
              <a:off x="4137562" y="452857"/>
              <a:ext cx="6324916" cy="5567932"/>
            </a:xfrm>
            <a:prstGeom prst="rect">
              <a:avLst/>
            </a:prstGeom>
            <a:effectLst>
              <a:glow rad="63500">
                <a:srgbClr val="CC9900">
                  <a:alpha val="40000"/>
                </a:srgbClr>
              </a:glow>
            </a:effectLst>
          </p:spPr>
        </p:pic>
        <p:pic>
          <p:nvPicPr>
            <p:cNvPr id="3" name="Imagen 2"/>
            <p:cNvPicPr>
              <a:picLocks noChangeAspect="1"/>
            </p:cNvPicPr>
            <p:nvPr/>
          </p:nvPicPr>
          <p:blipFill>
            <a:blip r:embed="rId3"/>
            <a:stretch>
              <a:fillRect/>
            </a:stretch>
          </p:blipFill>
          <p:spPr>
            <a:xfrm>
              <a:off x="4201064" y="517585"/>
              <a:ext cx="6185140" cy="5434641"/>
            </a:xfrm>
            <a:prstGeom prst="rect">
              <a:avLst/>
            </a:prstGeom>
          </p:spPr>
        </p:pic>
      </p:grpSp>
    </p:spTree>
    <p:extLst>
      <p:ext uri="{BB962C8B-B14F-4D97-AF65-F5344CB8AC3E}">
        <p14:creationId xmlns:p14="http://schemas.microsoft.com/office/powerpoint/2010/main" val="368605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roceso alternativo 27"/>
          <p:cNvSpPr/>
          <p:nvPr/>
        </p:nvSpPr>
        <p:spPr>
          <a:xfrm>
            <a:off x="1771374" y="5446560"/>
            <a:ext cx="8737410" cy="567230"/>
          </a:xfrm>
          <a:prstGeom prst="flowChartAlternateProcess">
            <a:avLst/>
          </a:prstGeom>
          <a:gradFill rotWithShape="0">
            <a:gsLst>
              <a:gs pos="0">
                <a:srgbClr val="FFE697">
                  <a:alpha val="21000"/>
                </a:srgbClr>
              </a:gs>
              <a:gs pos="100000">
                <a:srgbClr val="CC9900">
                  <a:alpha val="53000"/>
                </a:srgbClr>
              </a:gs>
            </a:gsLst>
            <a:lin ang="5400000" scaled="1"/>
          </a:gradFill>
          <a:ln>
            <a:noFill/>
          </a:ln>
          <a:effectLst/>
          <a:scene3d>
            <a:camera prst="orthographicFront"/>
            <a:lightRig rig="threePt" dir="t"/>
          </a:scene3d>
          <a:sp3d contourW="12700" prstMaterial="matte">
            <a:contourClr>
              <a:prstClr val="white"/>
            </a:contourClr>
          </a:sp3d>
        </p:spPr>
        <p:style>
          <a:lnRef idx="0">
            <a:scrgbClr r="0" g="0" b="0"/>
          </a:lnRef>
          <a:fillRef idx="3">
            <a:scrgbClr r="0" g="0" b="0"/>
          </a:fillRef>
          <a:effectRef idx="2">
            <a:scrgbClr r="0" g="0" b="0"/>
          </a:effectRef>
          <a:fontRef idx="minor">
            <a:schemeClr val="lt1"/>
          </a:fontRef>
        </p:style>
        <p:txBody>
          <a:bodyPr spcFirstLastPara="0" vert="horz" wrap="square" lIns="239250" tIns="239250" rIns="239250" bIns="239250" numCol="1" spcCol="1270" anchor="t" anchorCtr="0">
            <a:noAutofit/>
          </a:bodyPr>
          <a:lstStyle/>
          <a:p>
            <a:pPr algn="ctr" defTabSz="1244600">
              <a:lnSpc>
                <a:spcPct val="90000"/>
              </a:lnSpc>
              <a:spcBef>
                <a:spcPct val="0"/>
              </a:spcBef>
              <a:spcAft>
                <a:spcPct val="35000"/>
              </a:spcAft>
            </a:pPr>
            <a:r>
              <a:rPr lang="es-CR" sz="1400" b="1" dirty="0">
                <a:solidFill>
                  <a:srgbClr val="5C3D1E"/>
                </a:solidFill>
              </a:rPr>
              <a:t>El informe debe ser entregado mediante oficio emitido por  parte del Director (a) del centro educativo</a:t>
            </a:r>
            <a:r>
              <a:rPr lang="es-CR" sz="1400" b="1" dirty="0">
                <a:solidFill>
                  <a:schemeClr val="tx1"/>
                </a:solidFill>
              </a:rPr>
              <a:t>.</a:t>
            </a:r>
          </a:p>
        </p:txBody>
      </p:sp>
      <p:sp>
        <p:nvSpPr>
          <p:cNvPr id="35" name="Heptágono 34"/>
          <p:cNvSpPr/>
          <p:nvPr/>
        </p:nvSpPr>
        <p:spPr>
          <a:xfrm>
            <a:off x="2578779" y="1438749"/>
            <a:ext cx="498763" cy="422054"/>
          </a:xfrm>
          <a:prstGeom prst="hep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dirty="0" smtClean="0">
                <a:solidFill>
                  <a:schemeClr val="tx1"/>
                </a:solidFill>
              </a:rPr>
              <a:t>1</a:t>
            </a:r>
            <a:endParaRPr lang="es-CR" dirty="0">
              <a:solidFill>
                <a:schemeClr val="tx1"/>
              </a:solidFill>
            </a:endParaRPr>
          </a:p>
        </p:txBody>
      </p:sp>
      <p:sp>
        <p:nvSpPr>
          <p:cNvPr id="36" name="Heptágono 35"/>
          <p:cNvSpPr/>
          <p:nvPr/>
        </p:nvSpPr>
        <p:spPr>
          <a:xfrm>
            <a:off x="6140079" y="1438834"/>
            <a:ext cx="498763" cy="422054"/>
          </a:xfrm>
          <a:prstGeom prst="hep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dirty="0" smtClean="0">
                <a:solidFill>
                  <a:schemeClr val="tx1"/>
                </a:solidFill>
              </a:rPr>
              <a:t>2</a:t>
            </a:r>
            <a:endParaRPr lang="es-CR" dirty="0">
              <a:solidFill>
                <a:schemeClr val="tx1"/>
              </a:solidFill>
            </a:endParaRPr>
          </a:p>
        </p:txBody>
      </p:sp>
      <p:sp>
        <p:nvSpPr>
          <p:cNvPr id="37" name="Heptágono 36"/>
          <p:cNvSpPr/>
          <p:nvPr/>
        </p:nvSpPr>
        <p:spPr>
          <a:xfrm>
            <a:off x="9438374" y="1438749"/>
            <a:ext cx="498763" cy="422054"/>
          </a:xfrm>
          <a:prstGeom prst="hep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dirty="0">
                <a:solidFill>
                  <a:schemeClr val="tx1"/>
                </a:solidFill>
              </a:rPr>
              <a:t>3</a:t>
            </a:r>
          </a:p>
        </p:txBody>
      </p:sp>
      <p:sp>
        <p:nvSpPr>
          <p:cNvPr id="38" name="Flecha a la derecha con bandas 37"/>
          <p:cNvSpPr/>
          <p:nvPr/>
        </p:nvSpPr>
        <p:spPr>
          <a:xfrm>
            <a:off x="4379253" y="3448052"/>
            <a:ext cx="397504" cy="373380"/>
          </a:xfrm>
          <a:prstGeom prst="stripedRightArrow">
            <a:avLst/>
          </a:prstGeom>
          <a:solidFill>
            <a:srgbClr val="FFE697"/>
          </a:solidFill>
          <a:ln>
            <a:solidFill>
              <a:srgbClr val="5C3D1E"/>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R"/>
          </a:p>
        </p:txBody>
      </p:sp>
      <p:sp>
        <p:nvSpPr>
          <p:cNvPr id="39" name="Flecha a la derecha con bandas 38"/>
          <p:cNvSpPr/>
          <p:nvPr/>
        </p:nvSpPr>
        <p:spPr>
          <a:xfrm>
            <a:off x="7915783" y="3499102"/>
            <a:ext cx="397504" cy="373380"/>
          </a:xfrm>
          <a:prstGeom prst="stripedRightArrow">
            <a:avLst/>
          </a:prstGeom>
          <a:solidFill>
            <a:srgbClr val="FFE697"/>
          </a:solidFill>
          <a:ln>
            <a:solidFill>
              <a:srgbClr val="5C3D1E"/>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R"/>
          </a:p>
        </p:txBody>
      </p:sp>
      <p:pic>
        <p:nvPicPr>
          <p:cNvPr id="5" name="Imagen 4"/>
          <p:cNvPicPr>
            <a:picLocks noChangeAspect="1"/>
          </p:cNvPicPr>
          <p:nvPr/>
        </p:nvPicPr>
        <p:blipFill rotWithShape="1">
          <a:blip r:embed="rId2"/>
          <a:srcRect r="909"/>
          <a:stretch/>
        </p:blipFill>
        <p:spPr>
          <a:xfrm>
            <a:off x="1398173" y="2254401"/>
            <a:ext cx="2840961" cy="2762250"/>
          </a:xfrm>
          <a:prstGeom prst="rect">
            <a:avLst/>
          </a:prstGeom>
          <a:ln w="38100">
            <a:solidFill>
              <a:srgbClr val="996633"/>
            </a:solidFill>
          </a:ln>
        </p:spPr>
      </p:pic>
      <p:pic>
        <p:nvPicPr>
          <p:cNvPr id="7" name="Imagen 6"/>
          <p:cNvPicPr>
            <a:picLocks noChangeAspect="1"/>
          </p:cNvPicPr>
          <p:nvPr/>
        </p:nvPicPr>
        <p:blipFill rotWithShape="1">
          <a:blip r:embed="rId3"/>
          <a:srcRect l="709"/>
          <a:stretch/>
        </p:blipFill>
        <p:spPr>
          <a:xfrm>
            <a:off x="4927355" y="2296025"/>
            <a:ext cx="2843070" cy="2760682"/>
          </a:xfrm>
          <a:prstGeom prst="rect">
            <a:avLst/>
          </a:prstGeom>
          <a:solidFill>
            <a:schemeClr val="bg1"/>
          </a:solidFill>
          <a:ln w="38100">
            <a:solidFill>
              <a:srgbClr val="996633"/>
            </a:solidFill>
          </a:ln>
        </p:spPr>
      </p:pic>
      <p:pic>
        <p:nvPicPr>
          <p:cNvPr id="12" name="Imagen 11"/>
          <p:cNvPicPr>
            <a:picLocks noChangeAspect="1"/>
          </p:cNvPicPr>
          <p:nvPr/>
        </p:nvPicPr>
        <p:blipFill>
          <a:blip r:embed="rId4"/>
          <a:stretch>
            <a:fillRect/>
          </a:stretch>
        </p:blipFill>
        <p:spPr>
          <a:xfrm>
            <a:off x="8458646" y="2250656"/>
            <a:ext cx="2532380" cy="2815477"/>
          </a:xfrm>
          <a:prstGeom prst="rect">
            <a:avLst/>
          </a:prstGeom>
          <a:ln w="38100">
            <a:solidFill>
              <a:srgbClr val="996633"/>
            </a:solidFill>
          </a:ln>
        </p:spPr>
      </p:pic>
      <p:sp>
        <p:nvSpPr>
          <p:cNvPr id="40" name="Elipse 39"/>
          <p:cNvSpPr/>
          <p:nvPr/>
        </p:nvSpPr>
        <p:spPr>
          <a:xfrm>
            <a:off x="1727293" y="4463375"/>
            <a:ext cx="1852357" cy="364173"/>
          </a:xfrm>
          <a:prstGeom prst="ellipse">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1" name="Elipse 40"/>
          <p:cNvSpPr/>
          <p:nvPr/>
        </p:nvSpPr>
        <p:spPr>
          <a:xfrm>
            <a:off x="4927355" y="3127468"/>
            <a:ext cx="1852357" cy="364173"/>
          </a:xfrm>
          <a:prstGeom prst="ellipse">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1 Título">
            <a:extLst>
              <a:ext uri="{FF2B5EF4-FFF2-40B4-BE49-F238E27FC236}">
                <a16:creationId xmlns:a16="http://schemas.microsoft.com/office/drawing/2014/main" xmlns="" id="{AF4C46DC-C3E3-03FD-BF42-5487BD12C38A}"/>
              </a:ext>
            </a:extLst>
          </p:cNvPr>
          <p:cNvSpPr txBox="1">
            <a:spLocks/>
          </p:cNvSpPr>
          <p:nvPr/>
        </p:nvSpPr>
        <p:spPr>
          <a:xfrm>
            <a:off x="312928" y="-63272"/>
            <a:ext cx="11247466" cy="10560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defTabSz="914400" rtl="0">
              <a:spcBef>
                <a:spcPct val="0"/>
              </a:spcBef>
            </a:pPr>
            <a:r>
              <a:rPr lang="es-ES" sz="3200" b="1" kern="1200" dirty="0">
                <a:solidFill>
                  <a:srgbClr val="B85410"/>
                </a:solidFill>
                <a:latin typeface="Century Gothic"/>
                <a:ea typeface="+mn-ea"/>
                <a:cs typeface="+mn-cs"/>
              </a:rPr>
              <a:t>Estructura de presentación digital del Informe UDP</a:t>
            </a:r>
            <a:endParaRPr lang="es-CR" sz="3200" b="1" kern="1200" dirty="0">
              <a:solidFill>
                <a:srgbClr val="B85410"/>
              </a:solidFill>
              <a:latin typeface="Century Gothic"/>
              <a:ea typeface="+mn-ea"/>
              <a:cs typeface="+mn-cs"/>
            </a:endParaRPr>
          </a:p>
        </p:txBody>
      </p:sp>
      <p:cxnSp>
        <p:nvCxnSpPr>
          <p:cNvPr id="3" name="Conector recto 2">
            <a:extLst>
              <a:ext uri="{FF2B5EF4-FFF2-40B4-BE49-F238E27FC236}">
                <a16:creationId xmlns:a16="http://schemas.microsoft.com/office/drawing/2014/main" xmlns="" id="{D1200834-C3A5-3FBE-E0DB-A3E5097CD54B}"/>
              </a:ext>
            </a:extLst>
          </p:cNvPr>
          <p:cNvCxnSpPr>
            <a:cxnSpLocks/>
          </p:cNvCxnSpPr>
          <p:nvPr/>
        </p:nvCxnSpPr>
        <p:spPr>
          <a:xfrm>
            <a:off x="213707" y="1094605"/>
            <a:ext cx="11648441"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68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gno De Interrogación, Resumen, Geométrica, Ar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2618" y="2554646"/>
            <a:ext cx="1350523" cy="2220038"/>
          </a:xfrm>
          <a:prstGeom prst="rect">
            <a:avLst/>
          </a:prstGeom>
          <a:noFill/>
          <a:extLst>
            <a:ext uri="{909E8E84-426E-40DD-AFC4-6F175D3DCCD1}">
              <a14:hiddenFill xmlns:a14="http://schemas.microsoft.com/office/drawing/2010/main">
                <a:solidFill>
                  <a:srgbClr val="FFFFFF"/>
                </a:solidFill>
              </a14:hiddenFill>
            </a:ext>
          </a:extLst>
        </p:spPr>
      </p:pic>
      <p:sp>
        <p:nvSpPr>
          <p:cNvPr id="16" name="1 Título"/>
          <p:cNvSpPr txBox="1">
            <a:spLocks/>
          </p:cNvSpPr>
          <p:nvPr/>
        </p:nvSpPr>
        <p:spPr>
          <a:xfrm>
            <a:off x="4056190" y="1516424"/>
            <a:ext cx="4483380" cy="56689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defTabSz="914400">
              <a:spcBef>
                <a:spcPct val="0"/>
              </a:spcBef>
            </a:pPr>
            <a:r>
              <a:rPr lang="es-CR" sz="4400" b="1" dirty="0">
                <a:solidFill>
                  <a:srgbClr val="B85410"/>
                </a:solidFill>
                <a:latin typeface="Century Gothic"/>
              </a:rPr>
              <a:t>Consultas</a:t>
            </a:r>
          </a:p>
        </p:txBody>
      </p:sp>
    </p:spTree>
    <p:extLst>
      <p:ext uri="{BB962C8B-B14F-4D97-AF65-F5344CB8AC3E}">
        <p14:creationId xmlns:p14="http://schemas.microsoft.com/office/powerpoint/2010/main" val="346012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esquinas redondeadas 19">
            <a:extLst>
              <a:ext uri="{FF2B5EF4-FFF2-40B4-BE49-F238E27FC236}">
                <a16:creationId xmlns:a16="http://schemas.microsoft.com/office/drawing/2014/main" xmlns="" id="{5043E777-D1B8-CFB3-132B-B59524255AEB}"/>
              </a:ext>
            </a:extLst>
          </p:cNvPr>
          <p:cNvSpPr/>
          <p:nvPr/>
        </p:nvSpPr>
        <p:spPr>
          <a:xfrm>
            <a:off x="1392591" y="1909071"/>
            <a:ext cx="8887238" cy="3915531"/>
          </a:xfrm>
          <a:prstGeom prst="roundRect">
            <a:avLst>
              <a:gd name="adj" fmla="val 10000"/>
            </a:avLst>
          </a:prstGeom>
          <a:gradFill rotWithShape="0">
            <a:gsLst>
              <a:gs pos="0">
                <a:srgbClr val="FFE697">
                  <a:alpha val="21000"/>
                </a:srgbClr>
              </a:gs>
              <a:gs pos="100000">
                <a:srgbClr val="CC9900">
                  <a:alpha val="53000"/>
                </a:srgbClr>
              </a:gs>
            </a:gsLst>
            <a:lin ang="5400000" scaled="1"/>
          </a:gradFill>
          <a:ln>
            <a:noFill/>
          </a:ln>
          <a:effectLst/>
          <a:scene3d>
            <a:camera prst="orthographicFront"/>
            <a:lightRig rig="threePt" dir="t"/>
          </a:scene3d>
          <a:sp3d contourW="12700" prstMaterial="matte">
            <a:contourClr>
              <a:prstClr val="white"/>
            </a:contourClr>
          </a:sp3d>
        </p:spPr>
        <p:style>
          <a:lnRef idx="0">
            <a:scrgbClr r="0" g="0" b="0"/>
          </a:lnRef>
          <a:fillRef idx="3">
            <a:scrgbClr r="0" g="0" b="0"/>
          </a:fillRef>
          <a:effectRef idx="2">
            <a:scrgbClr r="0" g="0" b="0"/>
          </a:effectRef>
          <a:fontRef idx="minor">
            <a:schemeClr val="lt1"/>
          </a:fontRef>
        </p:style>
      </p:sp>
      <p:sp>
        <p:nvSpPr>
          <p:cNvPr id="21" name="Rectángulo: esquinas redondeadas 4">
            <a:extLst>
              <a:ext uri="{FF2B5EF4-FFF2-40B4-BE49-F238E27FC236}">
                <a16:creationId xmlns:a16="http://schemas.microsoft.com/office/drawing/2014/main" xmlns="" id="{F4673367-65B4-BA0E-E966-E7B9A2EBF7A5}"/>
              </a:ext>
            </a:extLst>
          </p:cNvPr>
          <p:cNvSpPr txBox="1"/>
          <p:nvPr/>
        </p:nvSpPr>
        <p:spPr>
          <a:xfrm>
            <a:off x="1509921" y="2023753"/>
            <a:ext cx="8652578" cy="3686167"/>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marL="0" lvl="1" indent="0" algn="l" defTabSz="914400" rtl="0" eaLnBrk="1" latinLnBrk="0" hangingPunct="1">
              <a:lnSpc>
                <a:spcPct val="90000"/>
              </a:lnSpc>
              <a:spcBef>
                <a:spcPct val="0"/>
              </a:spcBef>
              <a:spcAft>
                <a:spcPct val="35000"/>
              </a:spcAft>
              <a:buNone/>
            </a:pPr>
            <a:r>
              <a:rPr lang="es-CR" sz="3200" b="1" kern="1200" dirty="0">
                <a:solidFill>
                  <a:srgbClr val="996633"/>
                </a:solidFill>
                <a:latin typeface="Century Gothic"/>
                <a:ea typeface="+mn-ea"/>
                <a:cs typeface="+mn-cs"/>
              </a:rPr>
              <a:t>Unidad Didáctica</a:t>
            </a:r>
          </a:p>
          <a:p>
            <a:pPr marL="0" lvl="0" algn="just" defTabSz="1244600">
              <a:lnSpc>
                <a:spcPct val="90000"/>
              </a:lnSpc>
              <a:spcBef>
                <a:spcPct val="0"/>
              </a:spcBef>
              <a:spcAft>
                <a:spcPct val="35000"/>
              </a:spcAft>
              <a:buNone/>
            </a:pPr>
            <a:endParaRPr lang="es-CR" sz="1000" b="1" kern="1200" dirty="0">
              <a:solidFill>
                <a:schemeClr val="tx1"/>
              </a:solidFill>
            </a:endParaRPr>
          </a:p>
          <a:p>
            <a:pPr marL="285750" lvl="0" indent="-285750" algn="just" defTabSz="800100">
              <a:spcBef>
                <a:spcPct val="0"/>
              </a:spcBef>
              <a:buFont typeface="Arial" panose="020B0604020202020204" pitchFamily="34" charset="0"/>
              <a:buChar char="•"/>
            </a:pPr>
            <a:r>
              <a:rPr lang="es-CR" kern="1200" dirty="0">
                <a:solidFill>
                  <a:schemeClr val="tx1"/>
                </a:solidFill>
              </a:rPr>
              <a:t>Unidad o módulo de trabajo diseñado y desarrollado por docentes en función de las características propias de las especialidades que se imparten. </a:t>
            </a:r>
          </a:p>
          <a:p>
            <a:pPr marL="171450" lvl="0" indent="-171450" algn="just" defTabSz="622300">
              <a:spcBef>
                <a:spcPct val="0"/>
              </a:spcBef>
              <a:buFont typeface="Arial" panose="020B0604020202020204" pitchFamily="34" charset="0"/>
              <a:buChar char="•"/>
            </a:pPr>
            <a:endParaRPr lang="es-CR" kern="1200" dirty="0">
              <a:solidFill>
                <a:schemeClr val="tx1"/>
              </a:solidFill>
            </a:endParaRPr>
          </a:p>
          <a:p>
            <a:pPr marL="285750" lvl="0" indent="-285750" algn="just" defTabSz="800100">
              <a:spcBef>
                <a:spcPct val="0"/>
              </a:spcBef>
              <a:buFont typeface="Arial" panose="020B0604020202020204" pitchFamily="34" charset="0"/>
              <a:buChar char="•"/>
            </a:pPr>
            <a:r>
              <a:rPr lang="es-CR" kern="1200" dirty="0">
                <a:solidFill>
                  <a:schemeClr val="tx1"/>
                </a:solidFill>
              </a:rPr>
              <a:t>Se desarrollan actividades que complementan el proceso de enseñanza aprendizaje, teniendo como fin último, lograr el aprendizaje significativo.  </a:t>
            </a:r>
          </a:p>
          <a:p>
            <a:pPr marL="171450" lvl="0" indent="-171450" algn="just" defTabSz="622300">
              <a:spcBef>
                <a:spcPct val="0"/>
              </a:spcBef>
              <a:buFont typeface="Arial" panose="020B0604020202020204" pitchFamily="34" charset="0"/>
              <a:buChar char="•"/>
            </a:pPr>
            <a:endParaRPr lang="es-CR" kern="1200" dirty="0">
              <a:solidFill>
                <a:schemeClr val="tx1"/>
              </a:solidFill>
            </a:endParaRPr>
          </a:p>
          <a:p>
            <a:pPr marL="285750" lvl="0" indent="-285750">
              <a:buFont typeface="Arial" panose="020B0604020202020204" pitchFamily="34" charset="0"/>
              <a:buChar char="•"/>
            </a:pPr>
            <a:r>
              <a:rPr lang="es-CR" kern="1200" dirty="0">
                <a:solidFill>
                  <a:schemeClr val="tx1"/>
                </a:solidFill>
              </a:rPr>
              <a:t>En estas Unidades no se realizan transacciones económicas, por lo cual, </a:t>
            </a:r>
            <a:r>
              <a:rPr lang="es-CR" b="1" kern="1200" dirty="0">
                <a:solidFill>
                  <a:schemeClr val="tx1"/>
                </a:solidFill>
              </a:rPr>
              <a:t>no requieren presentar Informes Económicos, solo Informe de Labores</a:t>
            </a:r>
            <a:endParaRPr lang="es-CR" dirty="0"/>
          </a:p>
        </p:txBody>
      </p:sp>
      <p:sp>
        <p:nvSpPr>
          <p:cNvPr id="22" name="1 Título">
            <a:extLst>
              <a:ext uri="{FF2B5EF4-FFF2-40B4-BE49-F238E27FC236}">
                <a16:creationId xmlns:a16="http://schemas.microsoft.com/office/drawing/2014/main" xmlns="" id="{DC8B8BAF-61C4-5D24-45C8-C24DAC5933B4}"/>
              </a:ext>
            </a:extLst>
          </p:cNvPr>
          <p:cNvSpPr txBox="1">
            <a:spLocks/>
          </p:cNvSpPr>
          <p:nvPr/>
        </p:nvSpPr>
        <p:spPr>
          <a:xfrm>
            <a:off x="213707" y="-134135"/>
            <a:ext cx="10066122" cy="10560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defTabSz="914400" rtl="0">
              <a:spcBef>
                <a:spcPct val="0"/>
              </a:spcBef>
            </a:pPr>
            <a:r>
              <a:rPr lang="es-CR" sz="3600" b="1" kern="1200" dirty="0">
                <a:solidFill>
                  <a:srgbClr val="B85410"/>
                </a:solidFill>
                <a:latin typeface="Century Gothic"/>
                <a:ea typeface="+mn-ea"/>
                <a:cs typeface="+mn-cs"/>
              </a:rPr>
              <a:t>Conceptualización</a:t>
            </a:r>
          </a:p>
        </p:txBody>
      </p:sp>
      <p:cxnSp>
        <p:nvCxnSpPr>
          <p:cNvPr id="23" name="Conector recto 22">
            <a:extLst>
              <a:ext uri="{FF2B5EF4-FFF2-40B4-BE49-F238E27FC236}">
                <a16:creationId xmlns:a16="http://schemas.microsoft.com/office/drawing/2014/main" xmlns="" id="{EE14E0C5-1F4E-89DF-E64E-935023C1BED1}"/>
              </a:ext>
            </a:extLst>
          </p:cNvPr>
          <p:cNvCxnSpPr>
            <a:cxnSpLocks/>
          </p:cNvCxnSpPr>
          <p:nvPr/>
        </p:nvCxnSpPr>
        <p:spPr>
          <a:xfrm>
            <a:off x="213707" y="1094605"/>
            <a:ext cx="11648441"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5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xmlns="" id="{AC5ADDFD-7A7B-71BD-E882-995787084DD1}"/>
              </a:ext>
            </a:extLst>
          </p:cNvPr>
          <p:cNvSpPr/>
          <p:nvPr/>
        </p:nvSpPr>
        <p:spPr>
          <a:xfrm>
            <a:off x="1387314" y="1606173"/>
            <a:ext cx="9417371" cy="4157222"/>
          </a:xfrm>
          <a:custGeom>
            <a:avLst/>
            <a:gdLst>
              <a:gd name="connsiteX0" fmla="*/ 0 w 8887238"/>
              <a:gd name="connsiteY0" fmla="*/ 400594 h 4005940"/>
              <a:gd name="connsiteX1" fmla="*/ 400594 w 8887238"/>
              <a:gd name="connsiteY1" fmla="*/ 0 h 4005940"/>
              <a:gd name="connsiteX2" fmla="*/ 8486644 w 8887238"/>
              <a:gd name="connsiteY2" fmla="*/ 0 h 4005940"/>
              <a:gd name="connsiteX3" fmla="*/ 8887238 w 8887238"/>
              <a:gd name="connsiteY3" fmla="*/ 400594 h 4005940"/>
              <a:gd name="connsiteX4" fmla="*/ 8887238 w 8887238"/>
              <a:gd name="connsiteY4" fmla="*/ 3605346 h 4005940"/>
              <a:gd name="connsiteX5" fmla="*/ 8486644 w 8887238"/>
              <a:gd name="connsiteY5" fmla="*/ 4005940 h 4005940"/>
              <a:gd name="connsiteX6" fmla="*/ 400594 w 8887238"/>
              <a:gd name="connsiteY6" fmla="*/ 4005940 h 4005940"/>
              <a:gd name="connsiteX7" fmla="*/ 0 w 8887238"/>
              <a:gd name="connsiteY7" fmla="*/ 3605346 h 4005940"/>
              <a:gd name="connsiteX8" fmla="*/ 0 w 8887238"/>
              <a:gd name="connsiteY8" fmla="*/ 400594 h 400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87238" h="4005940">
                <a:moveTo>
                  <a:pt x="0" y="400594"/>
                </a:moveTo>
                <a:cubicBezTo>
                  <a:pt x="0" y="179352"/>
                  <a:pt x="179352" y="0"/>
                  <a:pt x="400594" y="0"/>
                </a:cubicBezTo>
                <a:lnTo>
                  <a:pt x="8486644" y="0"/>
                </a:lnTo>
                <a:cubicBezTo>
                  <a:pt x="8707886" y="0"/>
                  <a:pt x="8887238" y="179352"/>
                  <a:pt x="8887238" y="400594"/>
                </a:cubicBezTo>
                <a:lnTo>
                  <a:pt x="8887238" y="3605346"/>
                </a:lnTo>
                <a:cubicBezTo>
                  <a:pt x="8887238" y="3826588"/>
                  <a:pt x="8707886" y="4005940"/>
                  <a:pt x="8486644" y="4005940"/>
                </a:cubicBezTo>
                <a:lnTo>
                  <a:pt x="400594" y="4005940"/>
                </a:lnTo>
                <a:cubicBezTo>
                  <a:pt x="179352" y="4005940"/>
                  <a:pt x="0" y="3826588"/>
                  <a:pt x="0" y="3605346"/>
                </a:cubicBezTo>
                <a:lnTo>
                  <a:pt x="0" y="400594"/>
                </a:lnTo>
                <a:close/>
              </a:path>
            </a:pathLst>
          </a:custGeom>
          <a:gradFill rotWithShape="0">
            <a:gsLst>
              <a:gs pos="0">
                <a:srgbClr val="FFE697">
                  <a:alpha val="21000"/>
                </a:srgbClr>
              </a:gs>
              <a:gs pos="100000">
                <a:srgbClr val="CC9900">
                  <a:alpha val="53000"/>
                </a:srgbClr>
              </a:gs>
            </a:gsLst>
            <a:lin ang="5400000" scaled="1"/>
          </a:gradFill>
          <a:ln>
            <a:noFill/>
          </a:ln>
          <a:effectLst/>
          <a:scene3d>
            <a:camera prst="orthographicFront"/>
            <a:lightRig rig="threePt" dir="t"/>
          </a:scene3d>
          <a:sp3d contourW="12700" prstMaterial="matte">
            <a:contourClr>
              <a:prstClr val="white"/>
            </a:contourClr>
          </a:sp3d>
        </p:spPr>
        <p:style>
          <a:lnRef idx="0">
            <a:scrgbClr r="0" g="0" b="0"/>
          </a:lnRef>
          <a:fillRef idx="3">
            <a:scrgbClr r="0" g="0" b="0"/>
          </a:fillRef>
          <a:effectRef idx="2">
            <a:scrgbClr r="0" g="0" b="0"/>
          </a:effectRef>
          <a:fontRef idx="minor">
            <a:schemeClr val="lt1"/>
          </a:fontRef>
        </p:style>
        <p:txBody>
          <a:bodyPr spcFirstLastPara="0" vert="horz" wrap="square" lIns="239250" tIns="239250" rIns="239250" bIns="239250" numCol="1" spcCol="1270" anchor="t" anchorCtr="0">
            <a:noAutofit/>
          </a:bodyPr>
          <a:lstStyle/>
          <a:p>
            <a:pPr marL="0" lvl="1" indent="0" algn="l" defTabSz="914400" rtl="0" eaLnBrk="1" latinLnBrk="0" hangingPunct="1">
              <a:lnSpc>
                <a:spcPct val="90000"/>
              </a:lnSpc>
              <a:spcBef>
                <a:spcPct val="0"/>
              </a:spcBef>
              <a:spcAft>
                <a:spcPct val="35000"/>
              </a:spcAft>
              <a:buNone/>
            </a:pPr>
            <a:r>
              <a:rPr lang="es-CR" sz="3200" b="1" kern="1200" dirty="0">
                <a:solidFill>
                  <a:srgbClr val="996633"/>
                </a:solidFill>
                <a:latin typeface="Century Gothic"/>
                <a:ea typeface="+mn-ea"/>
                <a:cs typeface="+mn-cs"/>
              </a:rPr>
              <a:t>Unidad Didáctica Productiva</a:t>
            </a:r>
          </a:p>
          <a:p>
            <a:pPr marL="0" lvl="0" algn="just" defTabSz="1244600">
              <a:lnSpc>
                <a:spcPct val="90000"/>
              </a:lnSpc>
              <a:spcBef>
                <a:spcPct val="0"/>
              </a:spcBef>
              <a:spcAft>
                <a:spcPct val="35000"/>
              </a:spcAft>
              <a:buNone/>
            </a:pPr>
            <a:endParaRPr lang="es-CR" sz="1000" b="1" kern="1200" dirty="0">
              <a:solidFill>
                <a:schemeClr val="tx1"/>
              </a:solidFill>
            </a:endParaRPr>
          </a:p>
          <a:p>
            <a:pPr marL="171450" lvl="1" indent="0" algn="just" defTabSz="711200">
              <a:lnSpc>
                <a:spcPct val="90000"/>
              </a:lnSpc>
              <a:spcBef>
                <a:spcPct val="0"/>
              </a:spcBef>
              <a:spcAft>
                <a:spcPct val="15000"/>
              </a:spcAft>
              <a:buChar char="•"/>
            </a:pPr>
            <a:r>
              <a:rPr lang="es-CR" sz="1700" kern="1200" dirty="0">
                <a:solidFill>
                  <a:schemeClr val="tx1"/>
                </a:solidFill>
              </a:rPr>
              <a:t>Unidad Didáctica que genera recursos en su actividad, los cuales permiten su sostenibilidad económica en el tiempo. </a:t>
            </a:r>
            <a:endParaRPr lang="es-CR" sz="1700" b="0" kern="1200" dirty="0">
              <a:solidFill>
                <a:schemeClr val="tx1"/>
              </a:solidFill>
            </a:endParaRPr>
          </a:p>
          <a:p>
            <a:pPr marL="114300" lvl="1" indent="0" algn="just" defTabSz="622300">
              <a:lnSpc>
                <a:spcPct val="90000"/>
              </a:lnSpc>
              <a:spcBef>
                <a:spcPct val="0"/>
              </a:spcBef>
              <a:spcAft>
                <a:spcPct val="15000"/>
              </a:spcAft>
              <a:buChar char="•"/>
            </a:pPr>
            <a:endParaRPr lang="es-CR" sz="1700" b="0" kern="1200" dirty="0">
              <a:solidFill>
                <a:schemeClr val="tx1"/>
              </a:solidFill>
            </a:endParaRPr>
          </a:p>
          <a:p>
            <a:pPr marL="171450" lvl="1" indent="0" algn="just" defTabSz="711200">
              <a:lnSpc>
                <a:spcPct val="90000"/>
              </a:lnSpc>
              <a:spcBef>
                <a:spcPct val="0"/>
              </a:spcBef>
              <a:spcAft>
                <a:spcPct val="15000"/>
              </a:spcAft>
              <a:buChar char="•"/>
            </a:pPr>
            <a:r>
              <a:rPr lang="es-CR" sz="1700" kern="1200" dirty="0">
                <a:solidFill>
                  <a:schemeClr val="tx1"/>
                </a:solidFill>
              </a:rPr>
              <a:t>Requiere la presentación de </a:t>
            </a:r>
            <a:r>
              <a:rPr lang="es-CR" sz="1700" b="1" kern="1200" dirty="0">
                <a:solidFill>
                  <a:schemeClr val="tx1"/>
                </a:solidFill>
              </a:rPr>
              <a:t>Informe Económico</a:t>
            </a:r>
            <a:r>
              <a:rPr lang="es-CR" sz="1700" kern="1200" dirty="0">
                <a:solidFill>
                  <a:schemeClr val="tx1"/>
                </a:solidFill>
              </a:rPr>
              <a:t>, tal como lo establece el Artículo 161 del Reglamento General de Juntas de Educación y Juntas Administrativas.</a:t>
            </a:r>
            <a:endParaRPr lang="es-CR" sz="1700" b="0" kern="1200" dirty="0">
              <a:solidFill>
                <a:schemeClr val="tx1"/>
              </a:solidFill>
            </a:endParaRPr>
          </a:p>
          <a:p>
            <a:pPr marL="114300" lvl="1" indent="0" algn="just" defTabSz="622300">
              <a:lnSpc>
                <a:spcPct val="90000"/>
              </a:lnSpc>
              <a:spcBef>
                <a:spcPct val="0"/>
              </a:spcBef>
              <a:spcAft>
                <a:spcPct val="15000"/>
              </a:spcAft>
              <a:buChar char="•"/>
            </a:pPr>
            <a:endParaRPr lang="es-CR" sz="1700" b="0" kern="1200" dirty="0">
              <a:solidFill>
                <a:schemeClr val="tx1"/>
              </a:solidFill>
            </a:endParaRPr>
          </a:p>
          <a:p>
            <a:pPr marL="171450" lvl="1" indent="0" algn="just" defTabSz="711200">
              <a:lnSpc>
                <a:spcPct val="90000"/>
              </a:lnSpc>
              <a:spcBef>
                <a:spcPct val="0"/>
              </a:spcBef>
              <a:spcAft>
                <a:spcPct val="15000"/>
              </a:spcAft>
              <a:buChar char="•"/>
            </a:pPr>
            <a:r>
              <a:rPr lang="es-CR" sz="1700" kern="1200" dirty="0">
                <a:solidFill>
                  <a:schemeClr val="tx1"/>
                </a:solidFill>
              </a:rPr>
              <a:t>El manejo de los recursos económicos generado por las UDP está regulado en el Artículo 158 del Reglamento General de Juntas de Educación y Juntas Administrativas.</a:t>
            </a:r>
          </a:p>
          <a:p>
            <a:pPr marL="114300" lvl="1" indent="0" algn="just" defTabSz="622300">
              <a:lnSpc>
                <a:spcPct val="90000"/>
              </a:lnSpc>
              <a:spcBef>
                <a:spcPct val="0"/>
              </a:spcBef>
              <a:spcAft>
                <a:spcPct val="15000"/>
              </a:spcAft>
              <a:buChar char="•"/>
            </a:pPr>
            <a:endParaRPr lang="es-CR" sz="1700" kern="1200" dirty="0">
              <a:solidFill>
                <a:schemeClr val="tx1"/>
              </a:solidFill>
            </a:endParaRPr>
          </a:p>
          <a:p>
            <a:pPr marL="171450" lvl="1" indent="0" algn="just" defTabSz="711200">
              <a:lnSpc>
                <a:spcPct val="90000"/>
              </a:lnSpc>
              <a:spcBef>
                <a:spcPct val="0"/>
              </a:spcBef>
              <a:spcAft>
                <a:spcPct val="15000"/>
              </a:spcAft>
              <a:buChar char="•"/>
            </a:pPr>
            <a:r>
              <a:rPr lang="es-CR" sz="1700" kern="1200" dirty="0">
                <a:solidFill>
                  <a:schemeClr val="tx1"/>
                </a:solidFill>
              </a:rPr>
              <a:t>Si la especialidad a la que pertenece una UDP deja de ofertarse, y la Unidad se ha visto beneficiada con recursos de la Ley N°7372, debe presentarse el informe económico de ésta. </a:t>
            </a:r>
          </a:p>
        </p:txBody>
      </p:sp>
      <p:sp>
        <p:nvSpPr>
          <p:cNvPr id="4" name="1 Título">
            <a:extLst>
              <a:ext uri="{FF2B5EF4-FFF2-40B4-BE49-F238E27FC236}">
                <a16:creationId xmlns:a16="http://schemas.microsoft.com/office/drawing/2014/main" xmlns="" id="{2B854F34-BB78-5309-30C2-F757B954A788}"/>
              </a:ext>
            </a:extLst>
          </p:cNvPr>
          <p:cNvSpPr txBox="1">
            <a:spLocks/>
          </p:cNvSpPr>
          <p:nvPr/>
        </p:nvSpPr>
        <p:spPr>
          <a:xfrm>
            <a:off x="213707" y="-134135"/>
            <a:ext cx="10066122" cy="10560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defTabSz="914400" rtl="0">
              <a:spcBef>
                <a:spcPct val="0"/>
              </a:spcBef>
            </a:pPr>
            <a:r>
              <a:rPr lang="es-CR" sz="3600" b="1" kern="1200" dirty="0">
                <a:solidFill>
                  <a:srgbClr val="B85410"/>
                </a:solidFill>
                <a:latin typeface="Century Gothic"/>
                <a:ea typeface="+mn-ea"/>
                <a:cs typeface="+mn-cs"/>
              </a:rPr>
              <a:t>Conceptualización</a:t>
            </a:r>
          </a:p>
        </p:txBody>
      </p:sp>
      <p:cxnSp>
        <p:nvCxnSpPr>
          <p:cNvPr id="5" name="Conector recto 4">
            <a:extLst>
              <a:ext uri="{FF2B5EF4-FFF2-40B4-BE49-F238E27FC236}">
                <a16:creationId xmlns:a16="http://schemas.microsoft.com/office/drawing/2014/main" xmlns="" id="{3DABF122-9F54-3342-A9C8-AD0ABE11BB4D}"/>
              </a:ext>
            </a:extLst>
          </p:cNvPr>
          <p:cNvCxnSpPr>
            <a:cxnSpLocks/>
          </p:cNvCxnSpPr>
          <p:nvPr/>
        </p:nvCxnSpPr>
        <p:spPr>
          <a:xfrm>
            <a:off x="213707" y="1094605"/>
            <a:ext cx="11648441"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51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35A54F55-E2CD-9267-07C6-51A4E09A4B00}"/>
              </a:ext>
            </a:extLst>
          </p:cNvPr>
          <p:cNvSpPr txBox="1">
            <a:spLocks/>
          </p:cNvSpPr>
          <p:nvPr/>
        </p:nvSpPr>
        <p:spPr>
          <a:xfrm>
            <a:off x="213707" y="-134135"/>
            <a:ext cx="10066122" cy="10560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defTabSz="914400" rtl="0">
              <a:spcBef>
                <a:spcPct val="0"/>
              </a:spcBef>
            </a:pPr>
            <a:r>
              <a:rPr lang="es-CR" sz="3600" b="1" kern="1200" dirty="0">
                <a:solidFill>
                  <a:srgbClr val="B85410"/>
                </a:solidFill>
                <a:latin typeface="Century Gothic"/>
                <a:ea typeface="+mn-ea"/>
                <a:cs typeface="+mn-cs"/>
              </a:rPr>
              <a:t>Conceptualización</a:t>
            </a:r>
          </a:p>
        </p:txBody>
      </p:sp>
      <p:cxnSp>
        <p:nvCxnSpPr>
          <p:cNvPr id="5" name="Conector recto 4">
            <a:extLst>
              <a:ext uri="{FF2B5EF4-FFF2-40B4-BE49-F238E27FC236}">
                <a16:creationId xmlns:a16="http://schemas.microsoft.com/office/drawing/2014/main" xmlns="" id="{ECC0DA87-832D-8AF5-712A-A9E7B62400BE}"/>
              </a:ext>
            </a:extLst>
          </p:cNvPr>
          <p:cNvCxnSpPr>
            <a:cxnSpLocks/>
          </p:cNvCxnSpPr>
          <p:nvPr/>
        </p:nvCxnSpPr>
        <p:spPr>
          <a:xfrm>
            <a:off x="213707" y="1094605"/>
            <a:ext cx="11648441"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rma libre: forma 5">
            <a:extLst>
              <a:ext uri="{FF2B5EF4-FFF2-40B4-BE49-F238E27FC236}">
                <a16:creationId xmlns:a16="http://schemas.microsoft.com/office/drawing/2014/main" xmlns="" id="{45471FB9-2C9E-F072-8B76-8EB40FAACF0D}"/>
              </a:ext>
            </a:extLst>
          </p:cNvPr>
          <p:cNvSpPr/>
          <p:nvPr/>
        </p:nvSpPr>
        <p:spPr>
          <a:xfrm>
            <a:off x="1329241" y="1606173"/>
            <a:ext cx="9417371" cy="4157222"/>
          </a:xfrm>
          <a:custGeom>
            <a:avLst/>
            <a:gdLst>
              <a:gd name="connsiteX0" fmla="*/ 0 w 8887238"/>
              <a:gd name="connsiteY0" fmla="*/ 400594 h 4005940"/>
              <a:gd name="connsiteX1" fmla="*/ 400594 w 8887238"/>
              <a:gd name="connsiteY1" fmla="*/ 0 h 4005940"/>
              <a:gd name="connsiteX2" fmla="*/ 8486644 w 8887238"/>
              <a:gd name="connsiteY2" fmla="*/ 0 h 4005940"/>
              <a:gd name="connsiteX3" fmla="*/ 8887238 w 8887238"/>
              <a:gd name="connsiteY3" fmla="*/ 400594 h 4005940"/>
              <a:gd name="connsiteX4" fmla="*/ 8887238 w 8887238"/>
              <a:gd name="connsiteY4" fmla="*/ 3605346 h 4005940"/>
              <a:gd name="connsiteX5" fmla="*/ 8486644 w 8887238"/>
              <a:gd name="connsiteY5" fmla="*/ 4005940 h 4005940"/>
              <a:gd name="connsiteX6" fmla="*/ 400594 w 8887238"/>
              <a:gd name="connsiteY6" fmla="*/ 4005940 h 4005940"/>
              <a:gd name="connsiteX7" fmla="*/ 0 w 8887238"/>
              <a:gd name="connsiteY7" fmla="*/ 3605346 h 4005940"/>
              <a:gd name="connsiteX8" fmla="*/ 0 w 8887238"/>
              <a:gd name="connsiteY8" fmla="*/ 400594 h 400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87238" h="4005940">
                <a:moveTo>
                  <a:pt x="0" y="400594"/>
                </a:moveTo>
                <a:cubicBezTo>
                  <a:pt x="0" y="179352"/>
                  <a:pt x="179352" y="0"/>
                  <a:pt x="400594" y="0"/>
                </a:cubicBezTo>
                <a:lnTo>
                  <a:pt x="8486644" y="0"/>
                </a:lnTo>
                <a:cubicBezTo>
                  <a:pt x="8707886" y="0"/>
                  <a:pt x="8887238" y="179352"/>
                  <a:pt x="8887238" y="400594"/>
                </a:cubicBezTo>
                <a:lnTo>
                  <a:pt x="8887238" y="3605346"/>
                </a:lnTo>
                <a:cubicBezTo>
                  <a:pt x="8887238" y="3826588"/>
                  <a:pt x="8707886" y="4005940"/>
                  <a:pt x="8486644" y="4005940"/>
                </a:cubicBezTo>
                <a:lnTo>
                  <a:pt x="400594" y="4005940"/>
                </a:lnTo>
                <a:cubicBezTo>
                  <a:pt x="179352" y="4005940"/>
                  <a:pt x="0" y="3826588"/>
                  <a:pt x="0" y="3605346"/>
                </a:cubicBezTo>
                <a:lnTo>
                  <a:pt x="0" y="400594"/>
                </a:lnTo>
                <a:close/>
              </a:path>
            </a:pathLst>
          </a:custGeom>
          <a:gradFill rotWithShape="0">
            <a:gsLst>
              <a:gs pos="0">
                <a:srgbClr val="FFE697">
                  <a:alpha val="21000"/>
                </a:srgbClr>
              </a:gs>
              <a:gs pos="100000">
                <a:srgbClr val="CC9900">
                  <a:alpha val="53000"/>
                </a:srgbClr>
              </a:gs>
            </a:gsLst>
            <a:lin ang="5400000" scaled="1"/>
          </a:gradFill>
          <a:ln>
            <a:noFill/>
          </a:ln>
          <a:effectLst/>
          <a:scene3d>
            <a:camera prst="orthographicFront"/>
            <a:lightRig rig="threePt" dir="t"/>
          </a:scene3d>
          <a:sp3d contourW="12700" prstMaterial="matte">
            <a:contourClr>
              <a:prstClr val="white"/>
            </a:contourClr>
          </a:sp3d>
        </p:spPr>
        <p:style>
          <a:lnRef idx="0">
            <a:scrgbClr r="0" g="0" b="0"/>
          </a:lnRef>
          <a:fillRef idx="3">
            <a:scrgbClr r="0" g="0" b="0"/>
          </a:fillRef>
          <a:effectRef idx="2">
            <a:scrgbClr r="0" g="0" b="0"/>
          </a:effectRef>
          <a:fontRef idx="minor">
            <a:schemeClr val="lt1"/>
          </a:fontRef>
        </p:style>
        <p:txBody>
          <a:bodyPr spcFirstLastPara="0" vert="horz" wrap="square" lIns="239250" tIns="239250" rIns="239250" bIns="239250" numCol="1" spcCol="1270" anchor="t" anchorCtr="0">
            <a:noAutofit/>
          </a:bodyPr>
          <a:lstStyle/>
          <a:p>
            <a:pPr marL="0" lvl="1" indent="0" algn="l" defTabSz="914400" rtl="0" eaLnBrk="1" latinLnBrk="0" hangingPunct="1">
              <a:lnSpc>
                <a:spcPct val="90000"/>
              </a:lnSpc>
              <a:spcBef>
                <a:spcPct val="0"/>
              </a:spcBef>
              <a:spcAft>
                <a:spcPct val="35000"/>
              </a:spcAft>
              <a:buNone/>
            </a:pPr>
            <a:r>
              <a:rPr lang="es-CR" sz="3200" b="1" kern="1200" dirty="0">
                <a:solidFill>
                  <a:srgbClr val="996633"/>
                </a:solidFill>
                <a:latin typeface="Century Gothic"/>
                <a:ea typeface="+mn-ea"/>
                <a:cs typeface="+mn-cs"/>
              </a:rPr>
              <a:t>Unidad Productiva</a:t>
            </a:r>
          </a:p>
          <a:p>
            <a:pPr marL="0" lvl="0" algn="just" defTabSz="1244600">
              <a:lnSpc>
                <a:spcPct val="90000"/>
              </a:lnSpc>
              <a:spcBef>
                <a:spcPct val="0"/>
              </a:spcBef>
              <a:spcAft>
                <a:spcPct val="35000"/>
              </a:spcAft>
              <a:buNone/>
            </a:pPr>
            <a:endParaRPr lang="es-CR" sz="1000" b="1" kern="1200" dirty="0">
              <a:solidFill>
                <a:schemeClr val="tx1"/>
              </a:solidFill>
            </a:endParaRPr>
          </a:p>
          <a:p>
            <a:pPr marL="171450" lvl="1" indent="0" algn="just" defTabSz="711200">
              <a:spcBef>
                <a:spcPct val="0"/>
              </a:spcBef>
              <a:spcAft>
                <a:spcPct val="15000"/>
              </a:spcAft>
              <a:buChar char="•"/>
            </a:pPr>
            <a:r>
              <a:rPr lang="es-ES" sz="1700" kern="1200" dirty="0">
                <a:solidFill>
                  <a:schemeClr val="tx1"/>
                </a:solidFill>
              </a:rPr>
              <a:t> Unidad generadora de recursos ya sea por producción, venta, alquiler, prestación de servicios u otras actividades que desarrollan las Juntas Administrativas, utilizando los recursos provenientes de actividades propias.  </a:t>
            </a:r>
          </a:p>
          <a:p>
            <a:pPr marL="171450" lvl="1" indent="0" algn="just" defTabSz="711200">
              <a:spcBef>
                <a:spcPct val="0"/>
              </a:spcBef>
              <a:spcAft>
                <a:spcPct val="15000"/>
              </a:spcAft>
              <a:buChar char="•"/>
            </a:pPr>
            <a:endParaRPr lang="es-ES" sz="1700" kern="1200" dirty="0">
              <a:solidFill>
                <a:schemeClr val="tx1"/>
              </a:solidFill>
            </a:endParaRPr>
          </a:p>
          <a:p>
            <a:pPr marL="171450" lvl="1" indent="0" algn="just" defTabSz="711200">
              <a:spcBef>
                <a:spcPct val="0"/>
              </a:spcBef>
              <a:spcAft>
                <a:spcPct val="15000"/>
              </a:spcAft>
              <a:buChar char="•"/>
            </a:pPr>
            <a:r>
              <a:rPr lang="es-ES" sz="1700" kern="1200" dirty="0">
                <a:solidFill>
                  <a:schemeClr val="tx1"/>
                </a:solidFill>
              </a:rPr>
              <a:t> Estas unidades no involucran a estudiantes ni profesores en sus procesos productivos, la Junta Administrativa contrata o subcontrata el recurso humano requerido para su funcionamiento.</a:t>
            </a:r>
          </a:p>
          <a:p>
            <a:pPr marL="171450" lvl="1" indent="0" algn="just" defTabSz="711200">
              <a:spcBef>
                <a:spcPct val="0"/>
              </a:spcBef>
              <a:spcAft>
                <a:spcPct val="15000"/>
              </a:spcAft>
              <a:buChar char="•"/>
            </a:pPr>
            <a:endParaRPr lang="es-ES" sz="1700" kern="1200" dirty="0">
              <a:solidFill>
                <a:schemeClr val="tx1"/>
              </a:solidFill>
            </a:endParaRPr>
          </a:p>
          <a:p>
            <a:pPr marL="171450" lvl="1" indent="0" algn="just" defTabSz="711200">
              <a:spcBef>
                <a:spcPct val="0"/>
              </a:spcBef>
              <a:spcAft>
                <a:spcPct val="15000"/>
              </a:spcAft>
              <a:buChar char="•"/>
            </a:pPr>
            <a:r>
              <a:rPr lang="es-ES" sz="1700" kern="1200" dirty="0" smtClean="0">
                <a:solidFill>
                  <a:schemeClr val="tx1"/>
                </a:solidFill>
              </a:rPr>
              <a:t> La decisión de desarrollar este tipo de Unidades debe corresponder con la Misión y Visión Institucional, de manera que el planeamiento estratégico permita visualizar las prioridades que se deben resolver, en términos de su contribución al proceso de enseñanza aprendizaje. </a:t>
            </a:r>
            <a:endParaRPr lang="es-ES" sz="1700" kern="1200" dirty="0">
              <a:solidFill>
                <a:schemeClr val="tx1"/>
              </a:solidFill>
            </a:endParaRPr>
          </a:p>
        </p:txBody>
      </p:sp>
    </p:spTree>
    <p:extLst>
      <p:ext uri="{BB962C8B-B14F-4D97-AF65-F5344CB8AC3E}">
        <p14:creationId xmlns:p14="http://schemas.microsoft.com/office/powerpoint/2010/main" val="172384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213707" y="1232106"/>
            <a:ext cx="8232325" cy="369332"/>
          </a:xfrm>
          <a:prstGeom prst="rect">
            <a:avLst/>
          </a:prstGeom>
          <a:noFill/>
        </p:spPr>
        <p:txBody>
          <a:bodyPr wrap="square" rtlCol="0">
            <a:spAutoFit/>
          </a:bodyPr>
          <a:lstStyle/>
          <a:p>
            <a:pPr algn="just"/>
            <a:r>
              <a:rPr lang="es-CR" b="1" dirty="0">
                <a:latin typeface="Century Gothic"/>
                <a:ea typeface="+mj-ea"/>
                <a:cs typeface="+mj-cs"/>
              </a:rPr>
              <a:t>Reglamento General de Juntas Administrativas y Juntas de Educación</a:t>
            </a:r>
          </a:p>
        </p:txBody>
      </p:sp>
      <p:grpSp>
        <p:nvGrpSpPr>
          <p:cNvPr id="4" name="Grupo 3"/>
          <p:cNvGrpSpPr/>
          <p:nvPr/>
        </p:nvGrpSpPr>
        <p:grpSpPr>
          <a:xfrm>
            <a:off x="954805" y="1818037"/>
            <a:ext cx="9976239" cy="3918629"/>
            <a:chOff x="1377561" y="2168803"/>
            <a:chExt cx="9976239" cy="3918629"/>
          </a:xfrm>
          <a:noFill/>
        </p:grpSpPr>
        <p:graphicFrame>
          <p:nvGraphicFramePr>
            <p:cNvPr id="10" name="Diagrama 9"/>
            <p:cNvGraphicFramePr/>
            <p:nvPr>
              <p:extLst>
                <p:ext uri="{D42A27DB-BD31-4B8C-83A1-F6EECF244321}">
                  <p14:modId xmlns:p14="http://schemas.microsoft.com/office/powerpoint/2010/main" val="1167596433"/>
                </p:ext>
              </p:extLst>
            </p:nvPr>
          </p:nvGraphicFramePr>
          <p:xfrm>
            <a:off x="1377561" y="2168803"/>
            <a:ext cx="9976239" cy="3918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11"/>
            <p:cNvSpPr txBox="1"/>
            <p:nvPr/>
          </p:nvSpPr>
          <p:spPr>
            <a:xfrm>
              <a:off x="1377561" y="3033859"/>
              <a:ext cx="1416024" cy="369332"/>
            </a:xfrm>
            <a:prstGeom prst="rect">
              <a:avLst/>
            </a:prstGeom>
            <a:grpFill/>
          </p:spPr>
          <p:txBody>
            <a:bodyPr wrap="square" rtlCol="0">
              <a:spAutoFit/>
            </a:bodyPr>
            <a:lstStyle>
              <a:defPPr>
                <a:defRPr lang="en-US"/>
              </a:defPPr>
              <a:lvl1pPr>
                <a:defRPr sz="1400" b="1"/>
              </a:lvl1pPr>
            </a:lstStyle>
            <a:p>
              <a:r>
                <a:rPr lang="es-CR" sz="1800" dirty="0">
                  <a:solidFill>
                    <a:srgbClr val="996633"/>
                  </a:solidFill>
                </a:rPr>
                <a:t>Artículo 158</a:t>
              </a:r>
            </a:p>
          </p:txBody>
        </p:sp>
        <p:sp>
          <p:nvSpPr>
            <p:cNvPr id="13" name="CuadroTexto 12"/>
            <p:cNvSpPr txBox="1"/>
            <p:nvPr/>
          </p:nvSpPr>
          <p:spPr>
            <a:xfrm>
              <a:off x="1388194" y="4808149"/>
              <a:ext cx="1405391" cy="369332"/>
            </a:xfrm>
            <a:prstGeom prst="rect">
              <a:avLst/>
            </a:prstGeom>
            <a:grpFill/>
          </p:spPr>
          <p:txBody>
            <a:bodyPr wrap="square" rtlCol="0">
              <a:spAutoFit/>
            </a:bodyPr>
            <a:lstStyle/>
            <a:p>
              <a:r>
                <a:rPr lang="es-CR" b="1" dirty="0">
                  <a:solidFill>
                    <a:srgbClr val="996633"/>
                  </a:solidFill>
                </a:rPr>
                <a:t>Artículo 161</a:t>
              </a:r>
            </a:p>
          </p:txBody>
        </p:sp>
      </p:grpSp>
      <p:sp>
        <p:nvSpPr>
          <p:cNvPr id="14" name="1 Título">
            <a:extLst>
              <a:ext uri="{FF2B5EF4-FFF2-40B4-BE49-F238E27FC236}">
                <a16:creationId xmlns:a16="http://schemas.microsoft.com/office/drawing/2014/main" xmlns="" id="{77A1A4D5-7FFB-4D95-CFEE-81053273BEDB}"/>
              </a:ext>
            </a:extLst>
          </p:cNvPr>
          <p:cNvSpPr txBox="1">
            <a:spLocks/>
          </p:cNvSpPr>
          <p:nvPr/>
        </p:nvSpPr>
        <p:spPr>
          <a:xfrm>
            <a:off x="213707" y="-134135"/>
            <a:ext cx="10066122" cy="10560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defTabSz="914400" rtl="0">
              <a:spcBef>
                <a:spcPct val="0"/>
              </a:spcBef>
            </a:pPr>
            <a:r>
              <a:rPr lang="es-CR" sz="3600" b="1" kern="1200" dirty="0">
                <a:solidFill>
                  <a:srgbClr val="B85410"/>
                </a:solidFill>
                <a:latin typeface="Century Gothic"/>
                <a:ea typeface="+mn-ea"/>
                <a:cs typeface="+mn-cs"/>
              </a:rPr>
              <a:t>Fundamentación Legal</a:t>
            </a:r>
          </a:p>
        </p:txBody>
      </p:sp>
      <p:cxnSp>
        <p:nvCxnSpPr>
          <p:cNvPr id="16" name="Conector recto 15">
            <a:extLst>
              <a:ext uri="{FF2B5EF4-FFF2-40B4-BE49-F238E27FC236}">
                <a16:creationId xmlns:a16="http://schemas.microsoft.com/office/drawing/2014/main" xmlns="" id="{211ED8D1-BC47-0726-D28B-5725A5BC2587}"/>
              </a:ext>
            </a:extLst>
          </p:cNvPr>
          <p:cNvCxnSpPr>
            <a:cxnSpLocks/>
          </p:cNvCxnSpPr>
          <p:nvPr/>
        </p:nvCxnSpPr>
        <p:spPr>
          <a:xfrm>
            <a:off x="213707" y="1094605"/>
            <a:ext cx="11648441"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52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8039" y="2290416"/>
            <a:ext cx="5408674" cy="3323987"/>
          </a:xfrm>
          <a:prstGeom prst="rect">
            <a:avLst/>
          </a:prstGeom>
          <a:noFill/>
        </p:spPr>
        <p:txBody>
          <a:bodyPr wrap="square" rtlCol="0">
            <a:spAutoFit/>
          </a:bodyPr>
          <a:lstStyle/>
          <a:p>
            <a:pPr algn="just"/>
            <a:r>
              <a:rPr lang="es-CR" sz="2400" dirty="0"/>
              <a:t>Los informes económicos de UDP son instrumentos en los cuales se registran las transacciones económicas (Ingresos y Egresos) que se generan producto de su funcionamiento. </a:t>
            </a:r>
          </a:p>
          <a:p>
            <a:pPr algn="just"/>
            <a:endParaRPr lang="es-CR" sz="2400" dirty="0"/>
          </a:p>
          <a:p>
            <a:pPr algn="just"/>
            <a:r>
              <a:rPr lang="es-CR" sz="2400" dirty="0"/>
              <a:t>Se debe presentar un informe económico por cada UDP.</a:t>
            </a:r>
          </a:p>
          <a:p>
            <a:pPr algn="just"/>
            <a:endParaRPr lang="es-CR" dirty="0"/>
          </a:p>
        </p:txBody>
      </p:sp>
      <p:sp>
        <p:nvSpPr>
          <p:cNvPr id="3" name="1 Título">
            <a:extLst>
              <a:ext uri="{FF2B5EF4-FFF2-40B4-BE49-F238E27FC236}">
                <a16:creationId xmlns:a16="http://schemas.microsoft.com/office/drawing/2014/main" xmlns="" id="{FAADD6C8-0002-AD1A-1C5D-47FFF9DA1CC4}"/>
              </a:ext>
            </a:extLst>
          </p:cNvPr>
          <p:cNvSpPr txBox="1">
            <a:spLocks/>
          </p:cNvSpPr>
          <p:nvPr/>
        </p:nvSpPr>
        <p:spPr>
          <a:xfrm>
            <a:off x="213707" y="-134135"/>
            <a:ext cx="10066122" cy="105602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defTabSz="914400" rtl="0">
              <a:spcBef>
                <a:spcPct val="0"/>
              </a:spcBef>
            </a:pPr>
            <a:r>
              <a:rPr lang="es-ES" sz="3600" b="1" kern="1200" dirty="0">
                <a:solidFill>
                  <a:srgbClr val="B85410"/>
                </a:solidFill>
                <a:latin typeface="Century Gothic"/>
                <a:ea typeface="+mn-ea"/>
                <a:cs typeface="+mn-cs"/>
              </a:rPr>
              <a:t>Elaboración de informes económicos de UDP</a:t>
            </a:r>
            <a:endParaRPr lang="es-CR" sz="3600" b="1" kern="1200" dirty="0">
              <a:solidFill>
                <a:srgbClr val="B85410"/>
              </a:solidFill>
              <a:latin typeface="Century Gothic"/>
              <a:ea typeface="+mn-ea"/>
              <a:cs typeface="+mn-cs"/>
            </a:endParaRPr>
          </a:p>
        </p:txBody>
      </p:sp>
      <p:cxnSp>
        <p:nvCxnSpPr>
          <p:cNvPr id="5" name="Conector recto 4">
            <a:extLst>
              <a:ext uri="{FF2B5EF4-FFF2-40B4-BE49-F238E27FC236}">
                <a16:creationId xmlns:a16="http://schemas.microsoft.com/office/drawing/2014/main" xmlns="" id="{8A11A8DA-1610-0B00-825E-1997CCF845CD}"/>
              </a:ext>
            </a:extLst>
          </p:cNvPr>
          <p:cNvCxnSpPr>
            <a:cxnSpLocks/>
          </p:cNvCxnSpPr>
          <p:nvPr/>
        </p:nvCxnSpPr>
        <p:spPr>
          <a:xfrm>
            <a:off x="213707" y="1094605"/>
            <a:ext cx="11648441"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1 Título">
            <a:extLst>
              <a:ext uri="{FF2B5EF4-FFF2-40B4-BE49-F238E27FC236}">
                <a16:creationId xmlns:a16="http://schemas.microsoft.com/office/drawing/2014/main" xmlns="" id="{1D104F21-6BFB-D440-86B6-6A98984BB735}"/>
              </a:ext>
            </a:extLst>
          </p:cNvPr>
          <p:cNvSpPr txBox="1">
            <a:spLocks/>
          </p:cNvSpPr>
          <p:nvPr/>
        </p:nvSpPr>
        <p:spPr>
          <a:xfrm>
            <a:off x="8522976" y="1456236"/>
            <a:ext cx="2423174" cy="102752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defTabSz="914400" rtl="0">
              <a:spcBef>
                <a:spcPct val="0"/>
              </a:spcBef>
            </a:pPr>
            <a:r>
              <a:rPr lang="es-CR" sz="2000" b="1" kern="1200" dirty="0">
                <a:solidFill>
                  <a:srgbClr val="5C3D1E"/>
                </a:solidFill>
                <a:latin typeface="Century Gothic" panose="020B0502020202020204" pitchFamily="34" charset="0"/>
                <a:cs typeface="Adobe Devanagari" panose="02040503050201020203" pitchFamily="18" charset="0"/>
              </a:rPr>
              <a:t>Fechas importantes </a:t>
            </a:r>
            <a:r>
              <a:rPr lang="es-CR" sz="2000" b="1" kern="1200" dirty="0">
                <a:solidFill>
                  <a:srgbClr val="CC9900"/>
                </a:solidFill>
                <a:latin typeface="Century Gothic" panose="020B0502020202020204" pitchFamily="34" charset="0"/>
                <a:cs typeface="Adobe Devanagari" panose="02040503050201020203" pitchFamily="18" charset="0"/>
              </a:rPr>
              <a:t>UDP: </a:t>
            </a:r>
            <a:endParaRPr lang="es-CR" sz="2000" b="1" kern="1200" dirty="0">
              <a:solidFill>
                <a:srgbClr val="CC9900"/>
              </a:solidFill>
              <a:latin typeface="Century Gothic" panose="020B0502020202020204" pitchFamily="34" charset="0"/>
              <a:ea typeface="+mj-ea"/>
              <a:cs typeface="Adobe Devanagari" panose="02040503050201020203" pitchFamily="18" charset="0"/>
            </a:endParaRPr>
          </a:p>
        </p:txBody>
      </p:sp>
      <p:sp>
        <p:nvSpPr>
          <p:cNvPr id="12" name="Rectángulo 11">
            <a:extLst>
              <a:ext uri="{FF2B5EF4-FFF2-40B4-BE49-F238E27FC236}">
                <a16:creationId xmlns:a16="http://schemas.microsoft.com/office/drawing/2014/main" xmlns="" id="{BFE769A3-CB3B-400A-E432-1A25B73FAED2}"/>
              </a:ext>
            </a:extLst>
          </p:cNvPr>
          <p:cNvSpPr/>
          <p:nvPr/>
        </p:nvSpPr>
        <p:spPr>
          <a:xfrm>
            <a:off x="7383047" y="2976560"/>
            <a:ext cx="2900153" cy="480131"/>
          </a:xfrm>
          <a:prstGeom prst="rect">
            <a:avLst/>
          </a:prstGeom>
          <a:solidFill>
            <a:srgbClr val="5C3D1E"/>
          </a:solidFill>
        </p:spPr>
        <p:txBody>
          <a:bodyPr wrap="none">
            <a:spAutoFit/>
          </a:bodyPr>
          <a:lstStyle/>
          <a:p>
            <a:pPr lvl="0" algn="ctr" defTabSz="755650">
              <a:lnSpc>
                <a:spcPct val="90000"/>
              </a:lnSpc>
              <a:spcBef>
                <a:spcPct val="0"/>
              </a:spcBef>
              <a:spcAft>
                <a:spcPct val="35000"/>
              </a:spcAft>
            </a:pPr>
            <a:r>
              <a:rPr lang="es-ES" sz="2800" b="1" dirty="0">
                <a:solidFill>
                  <a:schemeClr val="bg1"/>
                </a:solidFill>
                <a:latin typeface="Century Gothic" panose="020B0502020202020204" pitchFamily="34" charset="0"/>
              </a:rPr>
              <a:t>Primer Periodo: </a:t>
            </a:r>
          </a:p>
        </p:txBody>
      </p:sp>
      <p:sp>
        <p:nvSpPr>
          <p:cNvPr id="19" name="Rectángulo 18">
            <a:extLst>
              <a:ext uri="{FF2B5EF4-FFF2-40B4-BE49-F238E27FC236}">
                <a16:creationId xmlns:a16="http://schemas.microsoft.com/office/drawing/2014/main" xmlns="" id="{BF0A22BC-E1D8-DAC0-4D83-AFD09480D0A9}"/>
              </a:ext>
            </a:extLst>
          </p:cNvPr>
          <p:cNvSpPr/>
          <p:nvPr/>
        </p:nvSpPr>
        <p:spPr>
          <a:xfrm>
            <a:off x="6933468" y="3546990"/>
            <a:ext cx="3799310" cy="535531"/>
          </a:xfrm>
          <a:prstGeom prst="rect">
            <a:avLst/>
          </a:prstGeom>
        </p:spPr>
        <p:txBody>
          <a:bodyPr wrap="square">
            <a:spAutoFit/>
          </a:bodyPr>
          <a:lstStyle/>
          <a:p>
            <a:pPr lvl="0" algn="ctr" defTabSz="755650">
              <a:lnSpc>
                <a:spcPct val="90000"/>
              </a:lnSpc>
              <a:spcBef>
                <a:spcPct val="0"/>
              </a:spcBef>
              <a:spcAft>
                <a:spcPct val="35000"/>
              </a:spcAft>
            </a:pPr>
            <a:r>
              <a:rPr lang="es-ES" sz="3200" b="1" dirty="0">
                <a:solidFill>
                  <a:srgbClr val="CC9900"/>
                </a:solidFill>
                <a:latin typeface="Century Gothic" panose="020B0502020202020204" pitchFamily="34" charset="0"/>
              </a:rPr>
              <a:t>28 julio, 2023</a:t>
            </a:r>
          </a:p>
        </p:txBody>
      </p:sp>
      <p:pic>
        <p:nvPicPr>
          <p:cNvPr id="20" name="Picture 4" descr="Icone Calendrier - Villette-de-Vienne">
            <a:extLst>
              <a:ext uri="{FF2B5EF4-FFF2-40B4-BE49-F238E27FC236}">
                <a16:creationId xmlns:a16="http://schemas.microsoft.com/office/drawing/2014/main" xmlns="" id="{D8E637C2-7ECF-5F28-6389-38D086A880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989" y="1284658"/>
            <a:ext cx="1365793" cy="1365793"/>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ector recto 20">
            <a:extLst>
              <a:ext uri="{FF2B5EF4-FFF2-40B4-BE49-F238E27FC236}">
                <a16:creationId xmlns:a16="http://schemas.microsoft.com/office/drawing/2014/main" xmlns="" id="{88436E61-D070-CEDC-7828-E3E0B52A7D30}"/>
              </a:ext>
            </a:extLst>
          </p:cNvPr>
          <p:cNvCxnSpPr/>
          <p:nvPr/>
        </p:nvCxnSpPr>
        <p:spPr>
          <a:xfrm>
            <a:off x="6720097" y="1572815"/>
            <a:ext cx="0" cy="422365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sp>
        <p:nvSpPr>
          <p:cNvPr id="22" name="Rectángulo 21">
            <a:extLst>
              <a:ext uri="{FF2B5EF4-FFF2-40B4-BE49-F238E27FC236}">
                <a16:creationId xmlns:a16="http://schemas.microsoft.com/office/drawing/2014/main" xmlns="" id="{5909FF19-DA71-19F6-477B-7C7ECD048976}"/>
              </a:ext>
            </a:extLst>
          </p:cNvPr>
          <p:cNvSpPr/>
          <p:nvPr/>
        </p:nvSpPr>
        <p:spPr>
          <a:xfrm>
            <a:off x="7151413" y="4565965"/>
            <a:ext cx="3363420" cy="480131"/>
          </a:xfrm>
          <a:prstGeom prst="rect">
            <a:avLst/>
          </a:prstGeom>
          <a:solidFill>
            <a:srgbClr val="5C3D1E"/>
          </a:solidFill>
        </p:spPr>
        <p:txBody>
          <a:bodyPr wrap="none">
            <a:spAutoFit/>
          </a:bodyPr>
          <a:lstStyle/>
          <a:p>
            <a:pPr algn="ctr" defTabSz="755650">
              <a:lnSpc>
                <a:spcPct val="90000"/>
              </a:lnSpc>
              <a:spcBef>
                <a:spcPct val="0"/>
              </a:spcBef>
              <a:spcAft>
                <a:spcPct val="35000"/>
              </a:spcAft>
            </a:pPr>
            <a:r>
              <a:rPr lang="es-ES" sz="2800" b="1" dirty="0">
                <a:solidFill>
                  <a:schemeClr val="bg1"/>
                </a:solidFill>
                <a:latin typeface="Century Gothic" panose="020B0502020202020204" pitchFamily="34" charset="0"/>
              </a:rPr>
              <a:t>Segundo Periodo: </a:t>
            </a:r>
          </a:p>
        </p:txBody>
      </p:sp>
      <p:sp>
        <p:nvSpPr>
          <p:cNvPr id="23" name="Rectángulo 22">
            <a:extLst>
              <a:ext uri="{FF2B5EF4-FFF2-40B4-BE49-F238E27FC236}">
                <a16:creationId xmlns:a16="http://schemas.microsoft.com/office/drawing/2014/main" xmlns="" id="{D4C9A681-EDB8-32AD-BEAB-F3650D42B298}"/>
              </a:ext>
            </a:extLst>
          </p:cNvPr>
          <p:cNvSpPr/>
          <p:nvPr/>
        </p:nvSpPr>
        <p:spPr>
          <a:xfrm>
            <a:off x="6720097" y="5182437"/>
            <a:ext cx="4226053" cy="535531"/>
          </a:xfrm>
          <a:prstGeom prst="rect">
            <a:avLst/>
          </a:prstGeom>
        </p:spPr>
        <p:txBody>
          <a:bodyPr wrap="square">
            <a:spAutoFit/>
          </a:bodyPr>
          <a:lstStyle/>
          <a:p>
            <a:pPr algn="ctr" defTabSz="755650">
              <a:lnSpc>
                <a:spcPct val="90000"/>
              </a:lnSpc>
              <a:spcBef>
                <a:spcPct val="0"/>
              </a:spcBef>
              <a:spcAft>
                <a:spcPct val="35000"/>
              </a:spcAft>
            </a:pPr>
            <a:r>
              <a:rPr lang="es-ES" sz="3200" b="1" dirty="0">
                <a:solidFill>
                  <a:srgbClr val="CC9900"/>
                </a:solidFill>
                <a:latin typeface="Century Gothic" panose="020B0502020202020204" pitchFamily="34" charset="0"/>
              </a:rPr>
              <a:t>8 diciembre, 2023</a:t>
            </a:r>
          </a:p>
        </p:txBody>
      </p:sp>
    </p:spTree>
    <p:extLst>
      <p:ext uri="{BB962C8B-B14F-4D97-AF65-F5344CB8AC3E}">
        <p14:creationId xmlns:p14="http://schemas.microsoft.com/office/powerpoint/2010/main" val="381786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331135" y="2243254"/>
            <a:ext cx="4182100" cy="1361452"/>
          </a:xfrm>
        </p:spPr>
        <p:txBody>
          <a:bodyPr>
            <a:noAutofit/>
          </a:bodyPr>
          <a:lstStyle/>
          <a:p>
            <a:pPr lvl="1" algn="ctr" rtl="0">
              <a:spcBef>
                <a:spcPct val="0"/>
              </a:spcBef>
            </a:pPr>
            <a:r>
              <a:rPr lang="es-CR" sz="3200" b="1" kern="1200" dirty="0">
                <a:solidFill>
                  <a:srgbClr val="B85410"/>
                </a:solidFill>
                <a:latin typeface="Century Gothic"/>
                <a:ea typeface="+mn-ea"/>
                <a:cs typeface="+mn-cs"/>
              </a:rPr>
              <a:t>Formato del </a:t>
            </a:r>
            <a:br>
              <a:rPr lang="es-CR" sz="3200" b="1" kern="1200" dirty="0">
                <a:solidFill>
                  <a:srgbClr val="B85410"/>
                </a:solidFill>
                <a:latin typeface="Century Gothic"/>
                <a:ea typeface="+mn-ea"/>
                <a:cs typeface="+mn-cs"/>
              </a:rPr>
            </a:br>
            <a:r>
              <a:rPr lang="es-CR" sz="3200" b="1" kern="1200" dirty="0">
                <a:solidFill>
                  <a:srgbClr val="B85410"/>
                </a:solidFill>
                <a:latin typeface="Century Gothic"/>
                <a:ea typeface="+mn-ea"/>
                <a:cs typeface="+mn-cs"/>
              </a:rPr>
              <a:t>Informe Económico</a:t>
            </a:r>
          </a:p>
        </p:txBody>
      </p:sp>
      <p:pic>
        <p:nvPicPr>
          <p:cNvPr id="3" name="Imagen 2">
            <a:extLst>
              <a:ext uri="{FF2B5EF4-FFF2-40B4-BE49-F238E27FC236}">
                <a16:creationId xmlns:a16="http://schemas.microsoft.com/office/drawing/2014/main" xmlns="" id="{E535E8F8-420D-689B-2725-B9D3DC1F1EE6}"/>
              </a:ext>
            </a:extLst>
          </p:cNvPr>
          <p:cNvPicPr>
            <a:picLocks noChangeAspect="1"/>
          </p:cNvPicPr>
          <p:nvPr/>
        </p:nvPicPr>
        <p:blipFill rotWithShape="1">
          <a:blip r:embed="rId2"/>
          <a:srcRect r="9885" b="10652"/>
          <a:stretch/>
        </p:blipFill>
        <p:spPr bwMode="auto">
          <a:xfrm>
            <a:off x="4824831" y="226788"/>
            <a:ext cx="5424170" cy="5774055"/>
          </a:xfrm>
          <a:prstGeom prst="rect">
            <a:avLst/>
          </a:prstGeom>
          <a:ln>
            <a:noFill/>
          </a:ln>
          <a:extLst>
            <a:ext uri="{53640926-AAD7-44D8-BBD7-CCE9431645EC}">
              <a14:shadowObscured xmlns:a14="http://schemas.microsoft.com/office/drawing/2010/main"/>
            </a:ext>
          </a:extLst>
        </p:spPr>
      </p:pic>
      <p:sp>
        <p:nvSpPr>
          <p:cNvPr id="4" name="Cerrar llave 3">
            <a:extLst>
              <a:ext uri="{FF2B5EF4-FFF2-40B4-BE49-F238E27FC236}">
                <a16:creationId xmlns:a16="http://schemas.microsoft.com/office/drawing/2014/main" xmlns="" id="{BDEF968D-6845-29B7-5EE5-93BD8B7F268B}"/>
              </a:ext>
            </a:extLst>
          </p:cNvPr>
          <p:cNvSpPr/>
          <p:nvPr/>
        </p:nvSpPr>
        <p:spPr>
          <a:xfrm>
            <a:off x="10317637" y="342699"/>
            <a:ext cx="208280" cy="1713230"/>
          </a:xfrm>
          <a:prstGeom prst="rightBrace">
            <a:avLst/>
          </a:prstGeom>
          <a:ln w="22225">
            <a:solidFill>
              <a:srgbClr val="E49924"/>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R"/>
          </a:p>
        </p:txBody>
      </p:sp>
      <p:sp>
        <p:nvSpPr>
          <p:cNvPr id="5" name="Cerrar llave 4">
            <a:extLst>
              <a:ext uri="{FF2B5EF4-FFF2-40B4-BE49-F238E27FC236}">
                <a16:creationId xmlns:a16="http://schemas.microsoft.com/office/drawing/2014/main" xmlns="" id="{5F09BEC7-13A3-7502-E252-970693B30D0C}"/>
              </a:ext>
            </a:extLst>
          </p:cNvPr>
          <p:cNvSpPr/>
          <p:nvPr/>
        </p:nvSpPr>
        <p:spPr>
          <a:xfrm>
            <a:off x="10317637" y="2243254"/>
            <a:ext cx="208280" cy="2812415"/>
          </a:xfrm>
          <a:prstGeom prst="rightBrace">
            <a:avLst/>
          </a:prstGeom>
          <a:ln w="22225">
            <a:solidFill>
              <a:srgbClr val="E49924"/>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R"/>
          </a:p>
        </p:txBody>
      </p:sp>
      <p:sp>
        <p:nvSpPr>
          <p:cNvPr id="6" name="Cerrar llave 5">
            <a:extLst>
              <a:ext uri="{FF2B5EF4-FFF2-40B4-BE49-F238E27FC236}">
                <a16:creationId xmlns:a16="http://schemas.microsoft.com/office/drawing/2014/main" xmlns="" id="{183C9262-1D39-1FB2-5178-5F41E22A891C}"/>
              </a:ext>
            </a:extLst>
          </p:cNvPr>
          <p:cNvSpPr/>
          <p:nvPr/>
        </p:nvSpPr>
        <p:spPr>
          <a:xfrm>
            <a:off x="10317637" y="5171874"/>
            <a:ext cx="208280" cy="788670"/>
          </a:xfrm>
          <a:prstGeom prst="rightBrace">
            <a:avLst/>
          </a:prstGeom>
          <a:ln w="22225">
            <a:solidFill>
              <a:srgbClr val="E49924"/>
            </a:solidFill>
          </a:ln>
        </p:spPr>
        <p:style>
          <a:lnRef idx="1">
            <a:schemeClr val="accent6"/>
          </a:lnRef>
          <a:fillRef idx="0">
            <a:schemeClr val="accent6"/>
          </a:fillRef>
          <a:effectRef idx="0">
            <a:schemeClr val="accent6"/>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R"/>
          </a:p>
        </p:txBody>
      </p:sp>
      <p:sp>
        <p:nvSpPr>
          <p:cNvPr id="7" name="Cuadro de texto 81">
            <a:extLst>
              <a:ext uri="{FF2B5EF4-FFF2-40B4-BE49-F238E27FC236}">
                <a16:creationId xmlns:a16="http://schemas.microsoft.com/office/drawing/2014/main" xmlns="" id="{8E334078-A7C3-DE70-91EA-3650F5109194}"/>
              </a:ext>
            </a:extLst>
          </p:cNvPr>
          <p:cNvSpPr txBox="1"/>
          <p:nvPr/>
        </p:nvSpPr>
        <p:spPr>
          <a:xfrm>
            <a:off x="10574812" y="761164"/>
            <a:ext cx="574675" cy="5496560"/>
          </a:xfrm>
          <a:prstGeom prst="rect">
            <a:avLst/>
          </a:prstGeom>
          <a:noFill/>
          <a:ln>
            <a:noFill/>
          </a:ln>
        </p:spPr>
        <p:style>
          <a:lnRef idx="0">
            <a:scrgbClr r="0" g="0" b="0"/>
          </a:lnRef>
          <a:fillRef idx="0">
            <a:scrgbClr r="0" g="0" b="0"/>
          </a:fillRef>
          <a:effectRef idx="0">
            <a:scrgbClr r="0" g="0" b="0"/>
          </a:effectRef>
          <a:fontRef idx="minor">
            <a:schemeClr val="accent4"/>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CR" sz="3600" b="1" dirty="0">
                <a:solidFill>
                  <a:srgbClr val="875121"/>
                </a:solidFill>
                <a:effectLst/>
                <a:ea typeface="Calibri" panose="020F0502020204030204" pitchFamily="34" charset="0"/>
                <a:cs typeface="Times New Roman" panose="02020603050405020304" pitchFamily="18" charset="0"/>
              </a:rPr>
              <a:t>a</a:t>
            </a:r>
            <a:endParaRPr lang="es-CR" sz="1100" dirty="0">
              <a:effectLst/>
              <a:ea typeface="Calibri" panose="020F0502020204030204" pitchFamily="34" charset="0"/>
              <a:cs typeface="Times New Roman" panose="02020603050405020304" pitchFamily="18" charset="0"/>
            </a:endParaRPr>
          </a:p>
          <a:p>
            <a:pPr>
              <a:lnSpc>
                <a:spcPct val="115000"/>
              </a:lnSpc>
              <a:spcAft>
                <a:spcPts val="1000"/>
              </a:spcAft>
            </a:pPr>
            <a:r>
              <a:rPr lang="es-CR" sz="3600" b="1" dirty="0">
                <a:solidFill>
                  <a:srgbClr val="875121"/>
                </a:solidFill>
                <a:effectLst/>
                <a:ea typeface="Calibri" panose="020F0502020204030204" pitchFamily="34" charset="0"/>
                <a:cs typeface="Times New Roman" panose="02020603050405020304" pitchFamily="18" charset="0"/>
              </a:rPr>
              <a:t> </a:t>
            </a:r>
            <a:endParaRPr lang="es-CR" sz="1100" dirty="0">
              <a:effectLst/>
              <a:ea typeface="Calibri" panose="020F0502020204030204" pitchFamily="34" charset="0"/>
              <a:cs typeface="Times New Roman" panose="02020603050405020304" pitchFamily="18" charset="0"/>
            </a:endParaRPr>
          </a:p>
          <a:p>
            <a:pPr>
              <a:lnSpc>
                <a:spcPct val="115000"/>
              </a:lnSpc>
              <a:spcAft>
                <a:spcPts val="1000"/>
              </a:spcAft>
            </a:pPr>
            <a:r>
              <a:rPr lang="es-CR" sz="2600" b="1" dirty="0">
                <a:solidFill>
                  <a:srgbClr val="875121"/>
                </a:solidFill>
                <a:effectLst/>
                <a:ea typeface="Calibri" panose="020F0502020204030204" pitchFamily="34" charset="0"/>
                <a:cs typeface="Times New Roman" panose="02020603050405020304" pitchFamily="18" charset="0"/>
              </a:rPr>
              <a:t> </a:t>
            </a:r>
            <a:endParaRPr lang="es-CR" sz="1100" dirty="0">
              <a:effectLst/>
              <a:ea typeface="Calibri" panose="020F0502020204030204" pitchFamily="34" charset="0"/>
              <a:cs typeface="Times New Roman" panose="02020603050405020304" pitchFamily="18" charset="0"/>
            </a:endParaRPr>
          </a:p>
          <a:p>
            <a:pPr>
              <a:lnSpc>
                <a:spcPct val="115000"/>
              </a:lnSpc>
              <a:spcAft>
                <a:spcPts val="1000"/>
              </a:spcAft>
            </a:pPr>
            <a:endParaRPr lang="es-CR" sz="1100" dirty="0">
              <a:effectLst/>
              <a:ea typeface="Calibri" panose="020F0502020204030204" pitchFamily="34" charset="0"/>
              <a:cs typeface="Times New Roman" panose="02020603050405020304" pitchFamily="18" charset="0"/>
            </a:endParaRPr>
          </a:p>
          <a:p>
            <a:pPr>
              <a:lnSpc>
                <a:spcPct val="115000"/>
              </a:lnSpc>
              <a:spcAft>
                <a:spcPts val="1000"/>
              </a:spcAft>
            </a:pPr>
            <a:r>
              <a:rPr lang="es-CR" sz="3600" b="1" dirty="0">
                <a:solidFill>
                  <a:srgbClr val="875121"/>
                </a:solidFill>
                <a:effectLst/>
                <a:ea typeface="Calibri" panose="020F0502020204030204" pitchFamily="34" charset="0"/>
                <a:cs typeface="Times New Roman" panose="02020603050405020304" pitchFamily="18" charset="0"/>
              </a:rPr>
              <a:t>b</a:t>
            </a:r>
            <a:endParaRPr lang="es-CR" sz="1100" dirty="0">
              <a:effectLst/>
              <a:ea typeface="Calibri" panose="020F0502020204030204" pitchFamily="34" charset="0"/>
              <a:cs typeface="Times New Roman" panose="02020603050405020304" pitchFamily="18" charset="0"/>
            </a:endParaRPr>
          </a:p>
          <a:p>
            <a:pPr>
              <a:lnSpc>
                <a:spcPct val="115000"/>
              </a:lnSpc>
              <a:spcAft>
                <a:spcPts val="1000"/>
              </a:spcAft>
            </a:pPr>
            <a:r>
              <a:rPr lang="es-CR" sz="1600" b="1" dirty="0">
                <a:solidFill>
                  <a:srgbClr val="875121"/>
                </a:solidFill>
                <a:effectLst/>
                <a:ea typeface="Calibri" panose="020F0502020204030204" pitchFamily="34" charset="0"/>
                <a:cs typeface="Times New Roman" panose="02020603050405020304" pitchFamily="18" charset="0"/>
              </a:rPr>
              <a:t> </a:t>
            </a:r>
            <a:endParaRPr lang="es-CR" dirty="0">
              <a:effectLst/>
              <a:ea typeface="Calibri" panose="020F0502020204030204" pitchFamily="34" charset="0"/>
              <a:cs typeface="Times New Roman" panose="02020603050405020304" pitchFamily="18" charset="0"/>
            </a:endParaRPr>
          </a:p>
          <a:p>
            <a:pPr>
              <a:lnSpc>
                <a:spcPct val="115000"/>
              </a:lnSpc>
              <a:spcAft>
                <a:spcPts val="1000"/>
              </a:spcAft>
            </a:pPr>
            <a:r>
              <a:rPr lang="es-CR" b="1" dirty="0">
                <a:solidFill>
                  <a:srgbClr val="875121"/>
                </a:solidFill>
                <a:effectLst/>
                <a:ea typeface="Calibri" panose="020F0502020204030204" pitchFamily="34" charset="0"/>
                <a:cs typeface="Times New Roman" panose="02020603050405020304" pitchFamily="18" charset="0"/>
              </a:rPr>
              <a:t>   </a:t>
            </a:r>
            <a:endParaRPr lang="es-CR" dirty="0">
              <a:effectLst/>
              <a:ea typeface="Calibri" panose="020F0502020204030204" pitchFamily="34" charset="0"/>
              <a:cs typeface="Times New Roman" panose="02020603050405020304" pitchFamily="18" charset="0"/>
            </a:endParaRPr>
          </a:p>
          <a:p>
            <a:pPr>
              <a:lnSpc>
                <a:spcPct val="115000"/>
              </a:lnSpc>
              <a:spcAft>
                <a:spcPts val="1000"/>
              </a:spcAft>
            </a:pPr>
            <a:r>
              <a:rPr lang="es-CR" b="1" dirty="0">
                <a:solidFill>
                  <a:srgbClr val="875121"/>
                </a:solidFill>
                <a:effectLst/>
                <a:ea typeface="Calibri" panose="020F0502020204030204" pitchFamily="34" charset="0"/>
                <a:cs typeface="Times New Roman" panose="02020603050405020304" pitchFamily="18" charset="0"/>
              </a:rPr>
              <a:t>        </a:t>
            </a:r>
            <a:r>
              <a:rPr lang="es-CR" sz="3600" b="1" dirty="0">
                <a:solidFill>
                  <a:srgbClr val="875121"/>
                </a:solidFill>
                <a:effectLst/>
                <a:ea typeface="Calibri" panose="020F0502020204030204" pitchFamily="34" charset="0"/>
                <a:cs typeface="Times New Roman" panose="02020603050405020304" pitchFamily="18" charset="0"/>
              </a:rPr>
              <a:t>c</a:t>
            </a:r>
            <a:endParaRPr lang="es-CR" sz="1100" dirty="0">
              <a:effectLst/>
              <a:ea typeface="Calibri" panose="020F0502020204030204" pitchFamily="34" charset="0"/>
              <a:cs typeface="Times New Roman" panose="02020603050405020304" pitchFamily="18" charset="0"/>
            </a:endParaRPr>
          </a:p>
        </p:txBody>
      </p:sp>
      <p:sp>
        <p:nvSpPr>
          <p:cNvPr id="8" name="Rectángulo redondeado 98">
            <a:extLst>
              <a:ext uri="{FF2B5EF4-FFF2-40B4-BE49-F238E27FC236}">
                <a16:creationId xmlns:a16="http://schemas.microsoft.com/office/drawing/2014/main" xmlns="" id="{3F50ADA2-96E1-4044-1266-205A7E80BA25}"/>
              </a:ext>
            </a:extLst>
          </p:cNvPr>
          <p:cNvSpPr/>
          <p:nvPr/>
        </p:nvSpPr>
        <p:spPr>
          <a:xfrm>
            <a:off x="1755675" y="4121901"/>
            <a:ext cx="1109345" cy="462280"/>
          </a:xfrm>
          <a:prstGeom prst="roundRect">
            <a:avLst/>
          </a:prstGeom>
          <a:solidFill>
            <a:srgbClr val="9D8770"/>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s-CR" sz="1000" b="1" dirty="0">
                <a:effectLst/>
                <a:latin typeface="Arial" panose="020B0604020202020204" pitchFamily="34" charset="0"/>
                <a:ea typeface="Calibri" panose="020F0502020204030204" pitchFamily="34" charset="0"/>
                <a:cs typeface="Times New Roman" panose="02020603050405020304" pitchFamily="18" charset="0"/>
              </a:rPr>
              <a:t>Información</a:t>
            </a:r>
            <a:endParaRPr lang="es-CR" sz="1100" dirty="0">
              <a:effectLst/>
              <a:ea typeface="Calibri" panose="020F0502020204030204" pitchFamily="34" charset="0"/>
              <a:cs typeface="Times New Roman" panose="02020603050405020304" pitchFamily="18" charset="0"/>
            </a:endParaRPr>
          </a:p>
          <a:p>
            <a:pPr algn="ctr">
              <a:lnSpc>
                <a:spcPct val="115000"/>
              </a:lnSpc>
            </a:pPr>
            <a:r>
              <a:rPr lang="es-CR" sz="1000" b="1" dirty="0">
                <a:effectLst/>
                <a:latin typeface="Arial" panose="020B0604020202020204" pitchFamily="34" charset="0"/>
                <a:ea typeface="Calibri" panose="020F0502020204030204" pitchFamily="34" charset="0"/>
                <a:cs typeface="Times New Roman" panose="02020603050405020304" pitchFamily="18" charset="0"/>
              </a:rPr>
              <a:t>Económica </a:t>
            </a:r>
            <a:endParaRPr lang="es-CR" sz="1100" dirty="0">
              <a:effectLst/>
              <a:ea typeface="Calibri" panose="020F0502020204030204" pitchFamily="34" charset="0"/>
              <a:cs typeface="Times New Roman" panose="02020603050405020304" pitchFamily="18" charset="0"/>
            </a:endParaRPr>
          </a:p>
        </p:txBody>
      </p:sp>
      <p:sp>
        <p:nvSpPr>
          <p:cNvPr id="10" name="Cuadro de texto 109">
            <a:extLst>
              <a:ext uri="{FF2B5EF4-FFF2-40B4-BE49-F238E27FC236}">
                <a16:creationId xmlns:a16="http://schemas.microsoft.com/office/drawing/2014/main" xmlns="" id="{B39C13A8-1E5B-17FE-3B15-6404DD33E859}"/>
              </a:ext>
            </a:extLst>
          </p:cNvPr>
          <p:cNvSpPr txBox="1"/>
          <p:nvPr/>
        </p:nvSpPr>
        <p:spPr>
          <a:xfrm>
            <a:off x="959385" y="3649461"/>
            <a:ext cx="3101340" cy="5734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CR" sz="2800" b="1" dirty="0">
                <a:solidFill>
                  <a:srgbClr val="875121"/>
                </a:solidFill>
                <a:effectLst/>
                <a:ea typeface="Calibri" panose="020F0502020204030204" pitchFamily="34" charset="0"/>
                <a:cs typeface="Times New Roman" panose="02020603050405020304" pitchFamily="18" charset="0"/>
              </a:rPr>
              <a:t>a            b             c</a:t>
            </a:r>
            <a:endParaRPr lang="es-CR" sz="1100" dirty="0">
              <a:effectLst/>
              <a:ea typeface="Calibri" panose="020F0502020204030204" pitchFamily="34" charset="0"/>
              <a:cs typeface="Times New Roman" panose="02020603050405020304" pitchFamily="18" charset="0"/>
            </a:endParaRPr>
          </a:p>
        </p:txBody>
      </p:sp>
      <p:sp>
        <p:nvSpPr>
          <p:cNvPr id="11" name="Rectángulo redondeado 105">
            <a:extLst>
              <a:ext uri="{FF2B5EF4-FFF2-40B4-BE49-F238E27FC236}">
                <a16:creationId xmlns:a16="http://schemas.microsoft.com/office/drawing/2014/main" xmlns="" id="{D38E997C-5EB5-79BA-DBE6-DEFAF24FACF7}"/>
              </a:ext>
            </a:extLst>
          </p:cNvPr>
          <p:cNvSpPr/>
          <p:nvPr/>
        </p:nvSpPr>
        <p:spPr>
          <a:xfrm>
            <a:off x="2957730" y="4147301"/>
            <a:ext cx="1160780" cy="440690"/>
          </a:xfrm>
          <a:prstGeom prst="roundRect">
            <a:avLst/>
          </a:prstGeom>
          <a:solidFill>
            <a:srgbClr val="D2B594"/>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CR" sz="1000" b="1" dirty="0">
                <a:effectLst/>
                <a:latin typeface="Arial" panose="020B0604020202020204" pitchFamily="34" charset="0"/>
                <a:ea typeface="Calibri" panose="020F0502020204030204" pitchFamily="34" charset="0"/>
                <a:cs typeface="Times New Roman" panose="02020603050405020304" pitchFamily="18" charset="0"/>
              </a:rPr>
              <a:t>Validación del Documento </a:t>
            </a:r>
            <a:endParaRPr lang="es-CR" sz="1100" dirty="0">
              <a:effectLst/>
              <a:ea typeface="Calibri" panose="020F0502020204030204" pitchFamily="34" charset="0"/>
              <a:cs typeface="Times New Roman" panose="02020603050405020304" pitchFamily="18" charset="0"/>
            </a:endParaRPr>
          </a:p>
        </p:txBody>
      </p:sp>
      <p:sp>
        <p:nvSpPr>
          <p:cNvPr id="12" name="Rectángulo redondeado 98">
            <a:extLst>
              <a:ext uri="{FF2B5EF4-FFF2-40B4-BE49-F238E27FC236}">
                <a16:creationId xmlns:a16="http://schemas.microsoft.com/office/drawing/2014/main" xmlns="" id="{6FE3E12A-A357-6AF6-9E5F-767DEAD05767}"/>
              </a:ext>
            </a:extLst>
          </p:cNvPr>
          <p:cNvSpPr/>
          <p:nvPr/>
        </p:nvSpPr>
        <p:spPr>
          <a:xfrm>
            <a:off x="522505" y="4121901"/>
            <a:ext cx="1160780" cy="475340"/>
          </a:xfrm>
          <a:prstGeom prst="roundRect">
            <a:avLst/>
          </a:prstGeom>
          <a:solidFill>
            <a:srgbClr val="875121"/>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CR" sz="1000" b="1" dirty="0">
                <a:effectLst/>
                <a:latin typeface="Arial" panose="020B0604020202020204" pitchFamily="34" charset="0"/>
                <a:ea typeface="Calibri" panose="020F0502020204030204" pitchFamily="34" charset="0"/>
                <a:cs typeface="Times New Roman" panose="02020603050405020304" pitchFamily="18" charset="0"/>
              </a:rPr>
              <a:t>Información</a:t>
            </a:r>
          </a:p>
          <a:p>
            <a:pPr algn="ctr"/>
            <a:r>
              <a:rPr lang="es-CR" sz="1000" b="1" dirty="0">
                <a:effectLst/>
                <a:latin typeface="Arial" panose="020B0604020202020204" pitchFamily="34" charset="0"/>
                <a:ea typeface="Calibri" panose="020F0502020204030204" pitchFamily="34" charset="0"/>
                <a:cs typeface="Times New Roman" panose="02020603050405020304" pitchFamily="18" charset="0"/>
              </a:rPr>
              <a:t>Administrativa </a:t>
            </a:r>
          </a:p>
        </p:txBody>
      </p:sp>
    </p:spTree>
    <p:extLst>
      <p:ext uri="{BB962C8B-B14F-4D97-AF65-F5344CB8AC3E}">
        <p14:creationId xmlns:p14="http://schemas.microsoft.com/office/powerpoint/2010/main" val="76842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520148" y="2182932"/>
            <a:ext cx="9477375" cy="2953619"/>
          </a:xfrm>
          <a:prstGeom prst="rect">
            <a:avLst/>
          </a:prstGeom>
          <a:effectLst>
            <a:glow rad="63500">
              <a:srgbClr val="CC9900">
                <a:alpha val="40000"/>
              </a:srgbClr>
            </a:glow>
          </a:effectLst>
        </p:spPr>
      </p:pic>
      <p:sp>
        <p:nvSpPr>
          <p:cNvPr id="2" name="1 Título">
            <a:extLst>
              <a:ext uri="{FF2B5EF4-FFF2-40B4-BE49-F238E27FC236}">
                <a16:creationId xmlns:a16="http://schemas.microsoft.com/office/drawing/2014/main" xmlns="" id="{02C7A1E6-99DE-163F-8F4E-9256FBD68BC8}"/>
              </a:ext>
            </a:extLst>
          </p:cNvPr>
          <p:cNvSpPr txBox="1">
            <a:spLocks/>
          </p:cNvSpPr>
          <p:nvPr/>
        </p:nvSpPr>
        <p:spPr>
          <a:xfrm>
            <a:off x="0" y="154506"/>
            <a:ext cx="12210397" cy="10560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defTabSz="914400" rtl="0">
              <a:spcBef>
                <a:spcPct val="0"/>
              </a:spcBef>
            </a:pPr>
            <a:r>
              <a:rPr lang="es-ES" sz="2800" b="1" kern="1200" dirty="0">
                <a:solidFill>
                  <a:srgbClr val="CC9900"/>
                </a:solidFill>
                <a:latin typeface="Century Gothic"/>
                <a:ea typeface="+mn-ea"/>
                <a:cs typeface="+mn-cs"/>
              </a:rPr>
              <a:t>Información administrativa</a:t>
            </a:r>
            <a:endParaRPr lang="es-CR" sz="2800" b="1" kern="1200" dirty="0">
              <a:solidFill>
                <a:srgbClr val="CC9900"/>
              </a:solidFill>
              <a:latin typeface="Century Gothic"/>
              <a:ea typeface="+mn-ea"/>
              <a:cs typeface="+mn-cs"/>
            </a:endParaRPr>
          </a:p>
        </p:txBody>
      </p:sp>
      <p:cxnSp>
        <p:nvCxnSpPr>
          <p:cNvPr id="4" name="Conector recto 3">
            <a:extLst>
              <a:ext uri="{FF2B5EF4-FFF2-40B4-BE49-F238E27FC236}">
                <a16:creationId xmlns:a16="http://schemas.microsoft.com/office/drawing/2014/main" xmlns="" id="{851174CC-39C2-BD9F-738E-46C08613423C}"/>
              </a:ext>
            </a:extLst>
          </p:cNvPr>
          <p:cNvCxnSpPr>
            <a:cxnSpLocks/>
          </p:cNvCxnSpPr>
          <p:nvPr/>
        </p:nvCxnSpPr>
        <p:spPr>
          <a:xfrm>
            <a:off x="213707" y="1383246"/>
            <a:ext cx="11648441"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23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409311513"/>
              </p:ext>
            </p:extLst>
          </p:nvPr>
        </p:nvGraphicFramePr>
        <p:xfrm>
          <a:off x="1061016" y="1415309"/>
          <a:ext cx="10429367" cy="1781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a:blip r:embed="rId7"/>
          <a:stretch>
            <a:fillRect/>
          </a:stretch>
        </p:blipFill>
        <p:spPr>
          <a:xfrm>
            <a:off x="1750998" y="3195767"/>
            <a:ext cx="8690001" cy="2484395"/>
          </a:xfrm>
          <a:prstGeom prst="rect">
            <a:avLst/>
          </a:prstGeom>
          <a:effectLst>
            <a:glow rad="63500">
              <a:srgbClr val="CC9900">
                <a:alpha val="40000"/>
              </a:srgbClr>
            </a:glow>
          </a:effectLst>
        </p:spPr>
      </p:pic>
      <p:sp>
        <p:nvSpPr>
          <p:cNvPr id="9" name="1 Título">
            <a:extLst>
              <a:ext uri="{FF2B5EF4-FFF2-40B4-BE49-F238E27FC236}">
                <a16:creationId xmlns:a16="http://schemas.microsoft.com/office/drawing/2014/main" xmlns="" id="{FC215C48-2A4F-3043-326D-089753379A35}"/>
              </a:ext>
            </a:extLst>
          </p:cNvPr>
          <p:cNvSpPr txBox="1">
            <a:spLocks/>
          </p:cNvSpPr>
          <p:nvPr/>
        </p:nvSpPr>
        <p:spPr>
          <a:xfrm>
            <a:off x="0" y="154506"/>
            <a:ext cx="12210397" cy="10560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defTabSz="914400" rtl="0">
              <a:spcBef>
                <a:spcPct val="0"/>
              </a:spcBef>
            </a:pPr>
            <a:r>
              <a:rPr lang="es-ES" sz="2800" b="1" kern="1200" dirty="0">
                <a:solidFill>
                  <a:srgbClr val="CC9900"/>
                </a:solidFill>
                <a:latin typeface="Century Gothic"/>
                <a:ea typeface="+mn-ea"/>
                <a:cs typeface="+mn-cs"/>
              </a:rPr>
              <a:t>Información económica</a:t>
            </a:r>
            <a:endParaRPr lang="es-CR" sz="2800" b="1" kern="1200" dirty="0">
              <a:solidFill>
                <a:srgbClr val="CC9900"/>
              </a:solidFill>
              <a:latin typeface="Century Gothic"/>
              <a:ea typeface="+mn-ea"/>
              <a:cs typeface="+mn-cs"/>
            </a:endParaRPr>
          </a:p>
        </p:txBody>
      </p:sp>
      <p:cxnSp>
        <p:nvCxnSpPr>
          <p:cNvPr id="11" name="Conector recto 10">
            <a:extLst>
              <a:ext uri="{FF2B5EF4-FFF2-40B4-BE49-F238E27FC236}">
                <a16:creationId xmlns:a16="http://schemas.microsoft.com/office/drawing/2014/main" xmlns="" id="{C38AD201-F67C-95C9-1DC6-BCF7E9AC3453}"/>
              </a:ext>
            </a:extLst>
          </p:cNvPr>
          <p:cNvCxnSpPr>
            <a:cxnSpLocks/>
          </p:cNvCxnSpPr>
          <p:nvPr/>
        </p:nvCxnSpPr>
        <p:spPr>
          <a:xfrm>
            <a:off x="213707" y="1383246"/>
            <a:ext cx="11648441"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66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3791</TotalTime>
  <Words>545</Words>
  <Application>Microsoft Office PowerPoint</Application>
  <PresentationFormat>Panorámica</PresentationFormat>
  <Paragraphs>80</Paragraphs>
  <Slides>13</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Adobe Devanagari</vt:lpstr>
      <vt:lpstr>Arial</vt:lpstr>
      <vt:lpstr>Arial Rounded MT Std</vt:lpstr>
      <vt:lpstr>Calibri</vt:lpstr>
      <vt:lpstr>Calibri Light</vt:lpstr>
      <vt:lpstr>Century Gothic</vt:lpstr>
      <vt:lpstr>Times New Roman</vt:lpstr>
      <vt:lpstr>Tema de Office</vt:lpstr>
      <vt:lpstr>Informes económicos de Unidades  Didácticas Productivas </vt:lpstr>
      <vt:lpstr>Presentación de PowerPoint</vt:lpstr>
      <vt:lpstr>Presentación de PowerPoint</vt:lpstr>
      <vt:lpstr>Presentación de PowerPoint</vt:lpstr>
      <vt:lpstr>Presentación de PowerPoint</vt:lpstr>
      <vt:lpstr>Presentación de PowerPoint</vt:lpstr>
      <vt:lpstr>Formato del  Informe Económico</vt:lpstr>
      <vt:lpstr>Presentación de PowerPoint</vt:lpstr>
      <vt:lpstr>Presentación de PowerPoint</vt:lpstr>
      <vt:lpstr>Presentación de PowerPoint</vt:lpstr>
      <vt:lpstr>Propuesta de Certificación  de Saldos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wilfredo gutiérrez</dc:creator>
  <cp:lastModifiedBy>Sidaly Vega Ledezma</cp:lastModifiedBy>
  <cp:revision>285</cp:revision>
  <dcterms:created xsi:type="dcterms:W3CDTF">2019-01-24T16:16:47Z</dcterms:created>
  <dcterms:modified xsi:type="dcterms:W3CDTF">2023-06-21T14:40:28Z</dcterms:modified>
</cp:coreProperties>
</file>