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41"/>
  </p:notesMasterIdLst>
  <p:handoutMasterIdLst>
    <p:handoutMasterId r:id="rId42"/>
  </p:handoutMasterIdLst>
  <p:sldIdLst>
    <p:sldId id="408" r:id="rId5"/>
    <p:sldId id="351" r:id="rId6"/>
    <p:sldId id="359" r:id="rId7"/>
    <p:sldId id="360" r:id="rId8"/>
    <p:sldId id="361" r:id="rId9"/>
    <p:sldId id="362" r:id="rId10"/>
    <p:sldId id="363" r:id="rId11"/>
    <p:sldId id="366" r:id="rId12"/>
    <p:sldId id="367" r:id="rId13"/>
    <p:sldId id="368" r:id="rId14"/>
    <p:sldId id="370" r:id="rId15"/>
    <p:sldId id="407" r:id="rId16"/>
    <p:sldId id="373" r:id="rId17"/>
    <p:sldId id="374" r:id="rId18"/>
    <p:sldId id="397" r:id="rId19"/>
    <p:sldId id="355" r:id="rId20"/>
    <p:sldId id="375" r:id="rId21"/>
    <p:sldId id="377" r:id="rId22"/>
    <p:sldId id="378" r:id="rId23"/>
    <p:sldId id="400" r:id="rId24"/>
    <p:sldId id="379" r:id="rId25"/>
    <p:sldId id="380" r:id="rId26"/>
    <p:sldId id="381" r:id="rId27"/>
    <p:sldId id="382" r:id="rId28"/>
    <p:sldId id="383" r:id="rId29"/>
    <p:sldId id="384" r:id="rId30"/>
    <p:sldId id="385" r:id="rId31"/>
    <p:sldId id="386" r:id="rId32"/>
    <p:sldId id="387" r:id="rId33"/>
    <p:sldId id="395" r:id="rId34"/>
    <p:sldId id="401" r:id="rId35"/>
    <p:sldId id="403" r:id="rId36"/>
    <p:sldId id="402" r:id="rId37"/>
    <p:sldId id="404" r:id="rId38"/>
    <p:sldId id="405" r:id="rId39"/>
    <p:sldId id="406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9D9D"/>
    <a:srgbClr val="4DB5E6"/>
    <a:srgbClr val="418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350E5A-533F-4761-A028-0BE27AC01E2A}" v="1444" dt="2020-08-21T03:54:30.900"/>
    <p1510:client id="{83C91967-79D1-4B01-B598-7B2D8A897310}" v="111" dt="2020-08-20T22:18:55.7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9" autoAdjust="0"/>
    <p:restoredTop sz="84560" autoAdjust="0"/>
  </p:normalViewPr>
  <p:slideViewPr>
    <p:cSldViewPr snapToGrid="0">
      <p:cViewPr varScale="1">
        <p:scale>
          <a:sx n="63" d="100"/>
          <a:sy n="63" d="100"/>
        </p:scale>
        <p:origin x="104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80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a Hernandez Nunez" userId="S::gabriela.hernandez.nunez@mep.go.cr::f1f3cc24-8d90-4360-a34d-0347e5f0a52e" providerId="AD" clId="Web-{26350E5A-533F-4761-A028-0BE27AC01E2A}"/>
    <pc:docChg chg="addSld delSld modSld sldOrd">
      <pc:chgData name="Gabriela Hernandez Nunez" userId="S::gabriela.hernandez.nunez@mep.go.cr::f1f3cc24-8d90-4360-a34d-0347e5f0a52e" providerId="AD" clId="Web-{26350E5A-533F-4761-A028-0BE27AC01E2A}" dt="2020-08-21T03:54:30.900" v="1594" actId="20577"/>
      <pc:docMkLst>
        <pc:docMk/>
      </pc:docMkLst>
      <pc:sldChg chg="modSp del">
        <pc:chgData name="Gabriela Hernandez Nunez" userId="S::gabriela.hernandez.nunez@mep.go.cr::f1f3cc24-8d90-4360-a34d-0347e5f0a52e" providerId="AD" clId="Web-{26350E5A-533F-4761-A028-0BE27AC01E2A}" dt="2020-08-21T00:31:56.558" v="46"/>
        <pc:sldMkLst>
          <pc:docMk/>
          <pc:sldMk cId="3023195888" sldId="256"/>
        </pc:sldMkLst>
        <pc:grpChg chg="mod">
          <ac:chgData name="Gabriela Hernandez Nunez" userId="S::gabriela.hernandez.nunez@mep.go.cr::f1f3cc24-8d90-4360-a34d-0347e5f0a52e" providerId="AD" clId="Web-{26350E5A-533F-4761-A028-0BE27AC01E2A}" dt="2020-08-21T00:30:44.807" v="38" actId="1076"/>
          <ac:grpSpMkLst>
            <pc:docMk/>
            <pc:sldMk cId="3023195888" sldId="256"/>
            <ac:grpSpMk id="12" creationId="{68D07946-E421-4288-A0C0-98FE51B12816}"/>
          </ac:grpSpMkLst>
        </pc:grpChg>
      </pc:sldChg>
      <pc:sldChg chg="addSp delSp modSp mod setBg">
        <pc:chgData name="Gabriela Hernandez Nunez" userId="S::gabriela.hernandez.nunez@mep.go.cr::f1f3cc24-8d90-4360-a34d-0347e5f0a52e" providerId="AD" clId="Web-{26350E5A-533F-4761-A028-0BE27AC01E2A}" dt="2020-08-21T03:54:28.165" v="1592" actId="20577"/>
        <pc:sldMkLst>
          <pc:docMk/>
          <pc:sldMk cId="683157088" sldId="260"/>
        </pc:sldMkLst>
        <pc:spChg chg="mod">
          <ac:chgData name="Gabriela Hernandez Nunez" userId="S::gabriela.hernandez.nunez@mep.go.cr::f1f3cc24-8d90-4360-a34d-0347e5f0a52e" providerId="AD" clId="Web-{26350E5A-533F-4761-A028-0BE27AC01E2A}" dt="2020-08-21T03:54:28.165" v="1592" actId="20577"/>
          <ac:spMkLst>
            <pc:docMk/>
            <pc:sldMk cId="683157088" sldId="260"/>
            <ac:spMk id="10" creationId="{00000000-0000-0000-0000-000000000000}"/>
          </ac:spMkLst>
        </pc:spChg>
        <pc:spChg chg="mod">
          <ac:chgData name="Gabriela Hernandez Nunez" userId="S::gabriela.hernandez.nunez@mep.go.cr::f1f3cc24-8d90-4360-a34d-0347e5f0a52e" providerId="AD" clId="Web-{26350E5A-533F-4761-A028-0BE27AC01E2A}" dt="2020-08-21T02:18:33.370" v="586" actId="1076"/>
          <ac:spMkLst>
            <pc:docMk/>
            <pc:sldMk cId="683157088" sldId="260"/>
            <ac:spMk id="14" creationId="{00000000-0000-0000-0000-000000000000}"/>
          </ac:spMkLst>
        </pc:spChg>
        <pc:spChg chg="add">
          <ac:chgData name="Gabriela Hernandez Nunez" userId="S::gabriela.hernandez.nunez@mep.go.cr::f1f3cc24-8d90-4360-a34d-0347e5f0a52e" providerId="AD" clId="Web-{26350E5A-533F-4761-A028-0BE27AC01E2A}" dt="2020-08-21T00:33:39.967" v="49"/>
          <ac:spMkLst>
            <pc:docMk/>
            <pc:sldMk cId="683157088" sldId="260"/>
            <ac:spMk id="19" creationId="{8F7AFB9A-7364-478C-B48B-8523CDD9AE8D}"/>
          </ac:spMkLst>
        </pc:spChg>
        <pc:spChg chg="add">
          <ac:chgData name="Gabriela Hernandez Nunez" userId="S::gabriela.hernandez.nunez@mep.go.cr::f1f3cc24-8d90-4360-a34d-0347e5f0a52e" providerId="AD" clId="Web-{26350E5A-533F-4761-A028-0BE27AC01E2A}" dt="2020-08-21T00:33:39.967" v="49"/>
          <ac:spMkLst>
            <pc:docMk/>
            <pc:sldMk cId="683157088" sldId="260"/>
            <ac:spMk id="21" creationId="{36678033-86B6-40E6-BE90-78D8ED4E3A31}"/>
          </ac:spMkLst>
        </pc:spChg>
        <pc:spChg chg="add">
          <ac:chgData name="Gabriela Hernandez Nunez" userId="S::gabriela.hernandez.nunez@mep.go.cr::f1f3cc24-8d90-4360-a34d-0347e5f0a52e" providerId="AD" clId="Web-{26350E5A-533F-4761-A028-0BE27AC01E2A}" dt="2020-08-21T00:33:39.967" v="49"/>
          <ac:spMkLst>
            <pc:docMk/>
            <pc:sldMk cId="683157088" sldId="260"/>
            <ac:spMk id="23" creationId="{D2542E1A-076E-4A34-BB67-2BF961754E0C}"/>
          </ac:spMkLst>
        </pc:spChg>
        <pc:spChg chg="add">
          <ac:chgData name="Gabriela Hernandez Nunez" userId="S::gabriela.hernandez.nunez@mep.go.cr::f1f3cc24-8d90-4360-a34d-0347e5f0a52e" providerId="AD" clId="Web-{26350E5A-533F-4761-A028-0BE27AC01E2A}" dt="2020-08-21T00:33:39.967" v="49"/>
          <ac:spMkLst>
            <pc:docMk/>
            <pc:sldMk cId="683157088" sldId="260"/>
            <ac:spMk id="25" creationId="{75C56826-D4E5-42ED-8529-079651CB3005}"/>
          </ac:spMkLst>
        </pc:spChg>
        <pc:spChg chg="add">
          <ac:chgData name="Gabriela Hernandez Nunez" userId="S::gabriela.hernandez.nunez@mep.go.cr::f1f3cc24-8d90-4360-a34d-0347e5f0a52e" providerId="AD" clId="Web-{26350E5A-533F-4761-A028-0BE27AC01E2A}" dt="2020-08-21T00:33:39.967" v="49"/>
          <ac:spMkLst>
            <pc:docMk/>
            <pc:sldMk cId="683157088" sldId="260"/>
            <ac:spMk id="27" creationId="{82095FCE-EF05-4443-B97A-85DEE3A5CA17}"/>
          </ac:spMkLst>
        </pc:spChg>
        <pc:picChg chg="mod">
          <ac:chgData name="Gabriela Hernandez Nunez" userId="S::gabriela.hernandez.nunez@mep.go.cr::f1f3cc24-8d90-4360-a34d-0347e5f0a52e" providerId="AD" clId="Web-{26350E5A-533F-4761-A028-0BE27AC01E2A}" dt="2020-08-21T02:18:44.324" v="589" actId="1076"/>
          <ac:picMkLst>
            <pc:docMk/>
            <pc:sldMk cId="683157088" sldId="260"/>
            <ac:picMk id="2" creationId="{00000000-0000-0000-0000-000000000000}"/>
          </ac:picMkLst>
        </pc:picChg>
        <pc:picChg chg="del ord">
          <ac:chgData name="Gabriela Hernandez Nunez" userId="S::gabriela.hernandez.nunez@mep.go.cr::f1f3cc24-8d90-4360-a34d-0347e5f0a52e" providerId="AD" clId="Web-{26350E5A-533F-4761-A028-0BE27AC01E2A}" dt="2020-08-21T00:33:44.342" v="50"/>
          <ac:picMkLst>
            <pc:docMk/>
            <pc:sldMk cId="683157088" sldId="260"/>
            <ac:picMk id="3" creationId="{00000000-0000-0000-0000-000000000000}"/>
          </ac:picMkLst>
        </pc:picChg>
        <pc:picChg chg="ord">
          <ac:chgData name="Gabriela Hernandez Nunez" userId="S::gabriela.hernandez.nunez@mep.go.cr::f1f3cc24-8d90-4360-a34d-0347e5f0a52e" providerId="AD" clId="Web-{26350E5A-533F-4761-A028-0BE27AC01E2A}" dt="2020-08-21T00:33:39.967" v="49"/>
          <ac:picMkLst>
            <pc:docMk/>
            <pc:sldMk cId="683157088" sldId="260"/>
            <ac:picMk id="8" creationId="{32742177-DFEF-4499-B2BA-C31258CC108E}"/>
          </ac:picMkLst>
        </pc:picChg>
        <pc:picChg chg="mod ord">
          <ac:chgData name="Gabriela Hernandez Nunez" userId="S::gabriela.hernandez.nunez@mep.go.cr::f1f3cc24-8d90-4360-a34d-0347e5f0a52e" providerId="AD" clId="Web-{26350E5A-533F-4761-A028-0BE27AC01E2A}" dt="2020-08-21T02:18:39.933" v="588" actId="14100"/>
          <ac:picMkLst>
            <pc:docMk/>
            <pc:sldMk cId="683157088" sldId="260"/>
            <ac:picMk id="13" creationId="{C2E628AD-E5C5-4785-BCBB-43128E219227}"/>
          </ac:picMkLst>
        </pc:picChg>
      </pc:sldChg>
      <pc:sldChg chg="addSp delSp modSp mod setBg">
        <pc:chgData name="Gabriela Hernandez Nunez" userId="S::gabriela.hernandez.nunez@mep.go.cr::f1f3cc24-8d90-4360-a34d-0347e5f0a52e" providerId="AD" clId="Web-{26350E5A-533F-4761-A028-0BE27AC01E2A}" dt="2020-08-21T02:21:03.364" v="608" actId="1076"/>
        <pc:sldMkLst>
          <pc:docMk/>
          <pc:sldMk cId="910727856" sldId="282"/>
        </pc:sldMkLst>
        <pc:spChg chg="mod ord">
          <ac:chgData name="Gabriela Hernandez Nunez" userId="S::gabriela.hernandez.nunez@mep.go.cr::f1f3cc24-8d90-4360-a34d-0347e5f0a52e" providerId="AD" clId="Web-{26350E5A-533F-4761-A028-0BE27AC01E2A}" dt="2020-08-21T02:20:53.598" v="604" actId="20577"/>
          <ac:spMkLst>
            <pc:docMk/>
            <pc:sldMk cId="910727856" sldId="282"/>
            <ac:spMk id="11" creationId="{00000000-0000-0000-0000-000000000000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0:38:04.317" v="84"/>
          <ac:spMkLst>
            <pc:docMk/>
            <pc:sldMk cId="910727856" sldId="282"/>
            <ac:spMk id="16" creationId="{2B566528-1B12-4246-9431-5C2D7D081168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0:38:04.317" v="84"/>
          <ac:spMkLst>
            <pc:docMk/>
            <pc:sldMk cId="910727856" sldId="282"/>
            <ac:spMk id="22" creationId="{D3F51FEB-38FB-4F6C-9F7B-2F2AFAB65463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0:38:04.317" v="84"/>
          <ac:spMkLst>
            <pc:docMk/>
            <pc:sldMk cId="910727856" sldId="282"/>
            <ac:spMk id="24" creationId="{1E547BA6-BAE0-43BB-A7CA-60F69CE252F0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0:37:25.253" v="81"/>
          <ac:spMkLst>
            <pc:docMk/>
            <pc:sldMk cId="910727856" sldId="282"/>
            <ac:spMk id="26" creationId="{49CD2D09-B1BB-4DF5-9E1C-3D21B21EDEFD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0:37:25.253" v="81"/>
          <ac:spMkLst>
            <pc:docMk/>
            <pc:sldMk cId="910727856" sldId="282"/>
            <ac:spMk id="28" creationId="{967C29FE-FD32-4AFB-AD20-DBDF5864B2D8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0:37:12.519" v="79"/>
          <ac:spMkLst>
            <pc:docMk/>
            <pc:sldMk cId="910727856" sldId="282"/>
            <ac:spMk id="29" creationId="{6A84B152-3496-4C52-AF08-97AFFC09DD2C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0:38:04.270" v="83"/>
          <ac:spMkLst>
            <pc:docMk/>
            <pc:sldMk cId="910727856" sldId="282"/>
            <ac:spMk id="30" creationId="{70DFA0FD-AB28-4B25-B870-4D2BBC35BA1D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0:37:12.519" v="79"/>
          <ac:spMkLst>
            <pc:docMk/>
            <pc:sldMk cId="910727856" sldId="282"/>
            <ac:spMk id="31" creationId="{6B2ADB95-0FA3-4BD7-A8AC-89D014A83E5B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0:39:25.928" v="96"/>
          <ac:spMkLst>
            <pc:docMk/>
            <pc:sldMk cId="910727856" sldId="282"/>
            <ac:spMk id="32" creationId="{3CD9DF72-87A3-404E-A828-84CBF11A8303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0:37:12.519" v="79"/>
          <ac:spMkLst>
            <pc:docMk/>
            <pc:sldMk cId="910727856" sldId="282"/>
            <ac:spMk id="33" creationId="{C924DBCE-E731-4B22-8181-A39C1D86276C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0:37:12.519" v="79"/>
          <ac:spMkLst>
            <pc:docMk/>
            <pc:sldMk cId="910727856" sldId="282"/>
            <ac:spMk id="35" creationId="{4CBF9756-6AC8-4C65-84DF-56FBFFA1D873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0:39:21.319" v="93"/>
          <ac:spMkLst>
            <pc:docMk/>
            <pc:sldMk cId="910727856" sldId="282"/>
            <ac:spMk id="36" creationId="{49CD2D09-B1BB-4DF5-9E1C-3D21B21EDEFD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0:37:12.519" v="79"/>
          <ac:spMkLst>
            <pc:docMk/>
            <pc:sldMk cId="910727856" sldId="282"/>
            <ac:spMk id="37" creationId="{2D385988-EAAF-4C27-AF8A-2BFBECAF3D4F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0:37:12.519" v="79"/>
          <ac:spMkLst>
            <pc:docMk/>
            <pc:sldMk cId="910727856" sldId="282"/>
            <ac:spMk id="41" creationId="{B621D332-7329-4994-8836-C429A51B7549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0:39:21.319" v="93"/>
          <ac:spMkLst>
            <pc:docMk/>
            <pc:sldMk cId="910727856" sldId="282"/>
            <ac:spMk id="42" creationId="{967C29FE-FD32-4AFB-AD20-DBDF5864B2D8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0:37:12.519" v="79"/>
          <ac:spMkLst>
            <pc:docMk/>
            <pc:sldMk cId="910727856" sldId="282"/>
            <ac:spMk id="43" creationId="{2D20F754-35A9-4508-BE3C-C59996D1437B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0:39:25.881" v="95"/>
          <ac:spMkLst>
            <pc:docMk/>
            <pc:sldMk cId="910727856" sldId="282"/>
            <ac:spMk id="44" creationId="{3CD9DF72-87A3-404E-A828-84CBF11A8303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2:19:57.891" v="591"/>
          <ac:spMkLst>
            <pc:docMk/>
            <pc:sldMk cId="910727856" sldId="282"/>
            <ac:spMk id="46" creationId="{8FC9BE17-9A7B-462D-AE50-3D8777387304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2:19:57.891" v="591"/>
          <ac:spMkLst>
            <pc:docMk/>
            <pc:sldMk cId="910727856" sldId="282"/>
            <ac:spMk id="47" creationId="{3EBE8569-6AEC-4B8C-8D53-2DE337CDBA65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2:19:57.891" v="591"/>
          <ac:spMkLst>
            <pc:docMk/>
            <pc:sldMk cId="910727856" sldId="282"/>
            <ac:spMk id="48" creationId="{55D4142C-5077-457F-A6AD-3FECFDB39685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2:19:57.891" v="591"/>
          <ac:spMkLst>
            <pc:docMk/>
            <pc:sldMk cId="910727856" sldId="282"/>
            <ac:spMk id="49" creationId="{7A5F0580-5EE9-419F-96EE-B6529EF6E7D0}"/>
          </ac:spMkLst>
        </pc:spChg>
        <pc:spChg chg="add">
          <ac:chgData name="Gabriela Hernandez Nunez" userId="S::gabriela.hernandez.nunez@mep.go.cr::f1f3cc24-8d90-4360-a34d-0347e5f0a52e" providerId="AD" clId="Web-{26350E5A-533F-4761-A028-0BE27AC01E2A}" dt="2020-08-21T02:19:57.891" v="591"/>
          <ac:spMkLst>
            <pc:docMk/>
            <pc:sldMk cId="910727856" sldId="282"/>
            <ac:spMk id="54" creationId="{DB304A14-32D0-4873-B914-423ED7B8DAFD}"/>
          </ac:spMkLst>
        </pc:spChg>
        <pc:spChg chg="add">
          <ac:chgData name="Gabriela Hernandez Nunez" userId="S::gabriela.hernandez.nunez@mep.go.cr::f1f3cc24-8d90-4360-a34d-0347e5f0a52e" providerId="AD" clId="Web-{26350E5A-533F-4761-A028-0BE27AC01E2A}" dt="2020-08-21T02:19:57.891" v="591"/>
          <ac:spMkLst>
            <pc:docMk/>
            <pc:sldMk cId="910727856" sldId="282"/>
            <ac:spMk id="56" creationId="{1D460C86-854F-4FB3-ABC2-E823D8FEB9DB}"/>
          </ac:spMkLst>
        </pc:spChg>
        <pc:spChg chg="add">
          <ac:chgData name="Gabriela Hernandez Nunez" userId="S::gabriela.hernandez.nunez@mep.go.cr::f1f3cc24-8d90-4360-a34d-0347e5f0a52e" providerId="AD" clId="Web-{26350E5A-533F-4761-A028-0BE27AC01E2A}" dt="2020-08-21T02:19:57.891" v="591"/>
          <ac:spMkLst>
            <pc:docMk/>
            <pc:sldMk cId="910727856" sldId="282"/>
            <ac:spMk id="58" creationId="{BB48116A-278A-4CC5-89D3-9DE8E8FF1245}"/>
          </ac:spMkLst>
        </pc:spChg>
        <pc:grpChg chg="add del">
          <ac:chgData name="Gabriela Hernandez Nunez" userId="S::gabriela.hernandez.nunez@mep.go.cr::f1f3cc24-8d90-4360-a34d-0347e5f0a52e" providerId="AD" clId="Web-{26350E5A-533F-4761-A028-0BE27AC01E2A}" dt="2020-08-21T00:38:04.317" v="84"/>
          <ac:grpSpMkLst>
            <pc:docMk/>
            <pc:sldMk cId="910727856" sldId="282"/>
            <ac:grpSpMk id="18" creationId="{07EAA094-9CF6-4695-958A-33D9BCAA9474}"/>
          </ac:grpSpMkLst>
        </pc:grpChg>
        <pc:grpChg chg="add del">
          <ac:chgData name="Gabriela Hernandez Nunez" userId="S::gabriela.hernandez.nunez@mep.go.cr::f1f3cc24-8d90-4360-a34d-0347e5f0a52e" providerId="AD" clId="Web-{26350E5A-533F-4761-A028-0BE27AC01E2A}" dt="2020-08-21T00:38:04.270" v="83"/>
          <ac:grpSpMkLst>
            <pc:docMk/>
            <pc:sldMk cId="910727856" sldId="282"/>
            <ac:grpSpMk id="38" creationId="{0D628DFB-9CD1-4E2B-8B44-9FDF7E80F6D9}"/>
          </ac:grpSpMkLst>
        </pc:grpChg>
        <pc:graphicFrameChg chg="mod modGraphic">
          <ac:chgData name="Gabriela Hernandez Nunez" userId="S::gabriela.hernandez.nunez@mep.go.cr::f1f3cc24-8d90-4360-a34d-0347e5f0a52e" providerId="AD" clId="Web-{26350E5A-533F-4761-A028-0BE27AC01E2A}" dt="2020-08-21T02:20:13.642" v="594" actId="14100"/>
          <ac:graphicFrameMkLst>
            <pc:docMk/>
            <pc:sldMk cId="910727856" sldId="282"/>
            <ac:graphicFrameMk id="4" creationId="{00000000-0000-0000-0000-000000000000}"/>
          </ac:graphicFrameMkLst>
        </pc:graphicFrameChg>
        <pc:picChg chg="mod ord">
          <ac:chgData name="Gabriela Hernandez Nunez" userId="S::gabriela.hernandez.nunez@mep.go.cr::f1f3cc24-8d90-4360-a34d-0347e5f0a52e" providerId="AD" clId="Web-{26350E5A-533F-4761-A028-0BE27AC01E2A}" dt="2020-08-21T02:21:03.364" v="608" actId="1076"/>
          <ac:picMkLst>
            <pc:docMk/>
            <pc:sldMk cId="910727856" sldId="282"/>
            <ac:picMk id="2" creationId="{00000000-0000-0000-0000-000000000000}"/>
          </ac:picMkLst>
        </pc:picChg>
        <pc:picChg chg="del mod ord">
          <ac:chgData name="Gabriela Hernandez Nunez" userId="S::gabriela.hernandez.nunez@mep.go.cr::f1f3cc24-8d90-4360-a34d-0347e5f0a52e" providerId="AD" clId="Web-{26350E5A-533F-4761-A028-0BE27AC01E2A}" dt="2020-08-21T00:36:50.268" v="77"/>
          <ac:picMkLst>
            <pc:docMk/>
            <pc:sldMk cId="910727856" sldId="282"/>
            <ac:picMk id="9" creationId="{00000000-0000-0000-0000-000000000000}"/>
          </ac:picMkLst>
        </pc:picChg>
        <pc:picChg chg="add del">
          <ac:chgData name="Gabriela Hernandez Nunez" userId="S::gabriela.hernandez.nunez@mep.go.cr::f1f3cc24-8d90-4360-a34d-0347e5f0a52e" providerId="AD" clId="Web-{26350E5A-533F-4761-A028-0BE27AC01E2A}" dt="2020-08-21T00:37:25.253" v="81"/>
          <ac:picMkLst>
            <pc:docMk/>
            <pc:sldMk cId="910727856" sldId="282"/>
            <ac:picMk id="27" creationId="{83355637-BA71-4F63-94C9-E77BF81BDFC0}"/>
          </ac:picMkLst>
        </pc:picChg>
        <pc:picChg chg="add del">
          <ac:chgData name="Gabriela Hernandez Nunez" userId="S::gabriela.hernandez.nunez@mep.go.cr::f1f3cc24-8d90-4360-a34d-0347e5f0a52e" providerId="AD" clId="Web-{26350E5A-533F-4761-A028-0BE27AC01E2A}" dt="2020-08-21T00:39:21.319" v="93"/>
          <ac:picMkLst>
            <pc:docMk/>
            <pc:sldMk cId="910727856" sldId="282"/>
            <ac:picMk id="40" creationId="{83355637-BA71-4F63-94C9-E77BF81BDFC0}"/>
          </ac:picMkLst>
        </pc:picChg>
        <pc:cxnChg chg="add del">
          <ac:chgData name="Gabriela Hernandez Nunez" userId="S::gabriela.hernandez.nunez@mep.go.cr::f1f3cc24-8d90-4360-a34d-0347e5f0a52e" providerId="AD" clId="Web-{26350E5A-533F-4761-A028-0BE27AC01E2A}" dt="2020-08-21T00:39:25.928" v="96"/>
          <ac:cxnSpMkLst>
            <pc:docMk/>
            <pc:sldMk cId="910727856" sldId="282"/>
            <ac:cxnSpMk id="34" creationId="{20E3A342-4D61-4E3F-AF90-1AB42AEB96CC}"/>
          </ac:cxnSpMkLst>
        </pc:cxnChg>
        <pc:cxnChg chg="add del">
          <ac:chgData name="Gabriela Hernandez Nunez" userId="S::gabriela.hernandez.nunez@mep.go.cr::f1f3cc24-8d90-4360-a34d-0347e5f0a52e" providerId="AD" clId="Web-{26350E5A-533F-4761-A028-0BE27AC01E2A}" dt="2020-08-21T00:37:12.519" v="79"/>
          <ac:cxnSpMkLst>
            <pc:docMk/>
            <pc:sldMk cId="910727856" sldId="282"/>
            <ac:cxnSpMk id="39" creationId="{43621FD4-D14D-45D5-9A57-9A2DE5EA59C0}"/>
          </ac:cxnSpMkLst>
        </pc:cxnChg>
        <pc:cxnChg chg="add del">
          <ac:chgData name="Gabriela Hernandez Nunez" userId="S::gabriela.hernandez.nunez@mep.go.cr::f1f3cc24-8d90-4360-a34d-0347e5f0a52e" providerId="AD" clId="Web-{26350E5A-533F-4761-A028-0BE27AC01E2A}" dt="2020-08-21T00:39:25.881" v="95"/>
          <ac:cxnSpMkLst>
            <pc:docMk/>
            <pc:sldMk cId="910727856" sldId="282"/>
            <ac:cxnSpMk id="45" creationId="{20E3A342-4D61-4E3F-AF90-1AB42AEB96CC}"/>
          </ac:cxnSpMkLst>
        </pc:cxnChg>
      </pc:sldChg>
      <pc:sldChg chg="modSp del">
        <pc:chgData name="Gabriela Hernandez Nunez" userId="S::gabriela.hernandez.nunez@mep.go.cr::f1f3cc24-8d90-4360-a34d-0347e5f0a52e" providerId="AD" clId="Web-{26350E5A-533F-4761-A028-0BE27AC01E2A}" dt="2020-08-21T01:21:01.831" v="418"/>
        <pc:sldMkLst>
          <pc:docMk/>
          <pc:sldMk cId="2141667051" sldId="283"/>
        </pc:sldMkLst>
        <pc:graphicFrameChg chg="mod">
          <ac:chgData name="Gabriela Hernandez Nunez" userId="S::gabriela.hernandez.nunez@mep.go.cr::f1f3cc24-8d90-4360-a34d-0347e5f0a52e" providerId="AD" clId="Web-{26350E5A-533F-4761-A028-0BE27AC01E2A}" dt="2020-08-21T01:07:36.843" v="276" actId="1076"/>
          <ac:graphicFrameMkLst>
            <pc:docMk/>
            <pc:sldMk cId="2141667051" sldId="283"/>
            <ac:graphicFrameMk id="10" creationId="{00000000-0000-0000-0000-000000000000}"/>
          </ac:graphicFrameMkLst>
        </pc:graphicFrameChg>
      </pc:sldChg>
      <pc:sldChg chg="addSp modSp del">
        <pc:chgData name="Gabriela Hernandez Nunez" userId="S::gabriela.hernandez.nunez@mep.go.cr::f1f3cc24-8d90-4360-a34d-0347e5f0a52e" providerId="AD" clId="Web-{26350E5A-533F-4761-A028-0BE27AC01E2A}" dt="2020-08-21T03:37:43.398" v="1399"/>
        <pc:sldMkLst>
          <pc:docMk/>
          <pc:sldMk cId="1208670444" sldId="284"/>
        </pc:sldMkLst>
        <pc:spChg chg="add mod">
          <ac:chgData name="Gabriela Hernandez Nunez" userId="S::gabriela.hernandez.nunez@mep.go.cr::f1f3cc24-8d90-4360-a34d-0347e5f0a52e" providerId="AD" clId="Web-{26350E5A-533F-4761-A028-0BE27AC01E2A}" dt="2020-08-21T02:45:42.853" v="804" actId="20577"/>
          <ac:spMkLst>
            <pc:docMk/>
            <pc:sldMk cId="1208670444" sldId="284"/>
            <ac:spMk id="3" creationId="{03DFDF97-F5CB-41DD-B851-9D07E489FA4E}"/>
          </ac:spMkLst>
        </pc:spChg>
        <pc:grpChg chg="mod">
          <ac:chgData name="Gabriela Hernandez Nunez" userId="S::gabriela.hernandez.nunez@mep.go.cr::f1f3cc24-8d90-4360-a34d-0347e5f0a52e" providerId="AD" clId="Web-{26350E5A-533F-4761-A028-0BE27AC01E2A}" dt="2020-08-21T02:46:01.057" v="810" actId="1076"/>
          <ac:grpSpMkLst>
            <pc:docMk/>
            <pc:sldMk cId="1208670444" sldId="284"/>
            <ac:grpSpMk id="10" creationId="{00000000-0000-0000-0000-000000000000}"/>
          </ac:grpSpMkLst>
        </pc:grpChg>
        <pc:grpChg chg="mod">
          <ac:chgData name="Gabriela Hernandez Nunez" userId="S::gabriela.hernandez.nunez@mep.go.cr::f1f3cc24-8d90-4360-a34d-0347e5f0a52e" providerId="AD" clId="Web-{26350E5A-533F-4761-A028-0BE27AC01E2A}" dt="2020-08-21T02:46:15.261" v="814" actId="1076"/>
          <ac:grpSpMkLst>
            <pc:docMk/>
            <pc:sldMk cId="1208670444" sldId="284"/>
            <ac:grpSpMk id="17" creationId="{00000000-0000-0000-0000-000000000000}"/>
          </ac:grpSpMkLst>
        </pc:grpChg>
        <pc:picChg chg="mod">
          <ac:chgData name="Gabriela Hernandez Nunez" userId="S::gabriela.hernandez.nunez@mep.go.cr::f1f3cc24-8d90-4360-a34d-0347e5f0a52e" providerId="AD" clId="Web-{26350E5A-533F-4761-A028-0BE27AC01E2A}" dt="2020-08-21T02:44:42.224" v="770" actId="1076"/>
          <ac:picMkLst>
            <pc:docMk/>
            <pc:sldMk cId="1208670444" sldId="284"/>
            <ac:picMk id="2" creationId="{00000000-0000-0000-0000-000000000000}"/>
          </ac:picMkLst>
        </pc:picChg>
        <pc:picChg chg="mod">
          <ac:chgData name="Gabriela Hernandez Nunez" userId="S::gabriela.hernandez.nunez@mep.go.cr::f1f3cc24-8d90-4360-a34d-0347e5f0a52e" providerId="AD" clId="Web-{26350E5A-533F-4761-A028-0BE27AC01E2A}" dt="2020-08-21T02:45:00.288" v="775" actId="1076"/>
          <ac:picMkLst>
            <pc:docMk/>
            <pc:sldMk cId="1208670444" sldId="284"/>
            <ac:picMk id="5" creationId="{00000000-0000-0000-0000-000000000000}"/>
          </ac:picMkLst>
        </pc:picChg>
        <pc:picChg chg="mod">
          <ac:chgData name="Gabriela Hernandez Nunez" userId="S::gabriela.hernandez.nunez@mep.go.cr::f1f3cc24-8d90-4360-a34d-0347e5f0a52e" providerId="AD" clId="Web-{26350E5A-533F-4761-A028-0BE27AC01E2A}" dt="2020-08-21T02:44:45.193" v="772" actId="1076"/>
          <ac:picMkLst>
            <pc:docMk/>
            <pc:sldMk cId="1208670444" sldId="284"/>
            <ac:picMk id="6" creationId="{00000000-0000-0000-0000-000000000000}"/>
          </ac:picMkLst>
        </pc:picChg>
        <pc:picChg chg="mod">
          <ac:chgData name="Gabriela Hernandez Nunez" userId="S::gabriela.hernandez.nunez@mep.go.cr::f1f3cc24-8d90-4360-a34d-0347e5f0a52e" providerId="AD" clId="Web-{26350E5A-533F-4761-A028-0BE27AC01E2A}" dt="2020-08-21T02:44:55.069" v="774" actId="1076"/>
          <ac:picMkLst>
            <pc:docMk/>
            <pc:sldMk cId="1208670444" sldId="284"/>
            <ac:picMk id="14" creationId="{00000000-0000-0000-0000-000000000000}"/>
          </ac:picMkLst>
        </pc:picChg>
        <pc:picChg chg="mod">
          <ac:chgData name="Gabriela Hernandez Nunez" userId="S::gabriela.hernandez.nunez@mep.go.cr::f1f3cc24-8d90-4360-a34d-0347e5f0a52e" providerId="AD" clId="Web-{26350E5A-533F-4761-A028-0BE27AC01E2A}" dt="2020-08-21T02:44:40.005" v="769" actId="14100"/>
          <ac:picMkLst>
            <pc:docMk/>
            <pc:sldMk cId="1208670444" sldId="284"/>
            <ac:picMk id="22" creationId="{00000000-0000-0000-0000-000000000000}"/>
          </ac:picMkLst>
        </pc:picChg>
      </pc:sldChg>
      <pc:sldChg chg="del">
        <pc:chgData name="Gabriela Hernandez Nunez" userId="S::gabriela.hernandez.nunez@mep.go.cr::f1f3cc24-8d90-4360-a34d-0347e5f0a52e" providerId="AD" clId="Web-{26350E5A-533F-4761-A028-0BE27AC01E2A}" dt="2020-08-21T03:45:48.226" v="1485"/>
        <pc:sldMkLst>
          <pc:docMk/>
          <pc:sldMk cId="2366547399" sldId="287"/>
        </pc:sldMkLst>
      </pc:sldChg>
      <pc:sldChg chg="del">
        <pc:chgData name="Gabriela Hernandez Nunez" userId="S::gabriela.hernandez.nunez@mep.go.cr::f1f3cc24-8d90-4360-a34d-0347e5f0a52e" providerId="AD" clId="Web-{26350E5A-533F-4761-A028-0BE27AC01E2A}" dt="2020-08-21T03:33:19.631" v="1356"/>
        <pc:sldMkLst>
          <pc:docMk/>
          <pc:sldMk cId="3863513177" sldId="292"/>
        </pc:sldMkLst>
      </pc:sldChg>
      <pc:sldChg chg="addSp delSp modSp">
        <pc:chgData name="Gabriela Hernandez Nunez" userId="S::gabriela.hernandez.nunez@mep.go.cr::f1f3cc24-8d90-4360-a34d-0347e5f0a52e" providerId="AD" clId="Web-{26350E5A-533F-4761-A028-0BE27AC01E2A}" dt="2020-08-21T03:51:20.747" v="1568" actId="14100"/>
        <pc:sldMkLst>
          <pc:docMk/>
          <pc:sldMk cId="3377935782" sldId="293"/>
        </pc:sldMkLst>
        <pc:spChg chg="add">
          <ac:chgData name="Gabriela Hernandez Nunez" userId="S::gabriela.hernandez.nunez@mep.go.cr::f1f3cc24-8d90-4360-a34d-0347e5f0a52e" providerId="AD" clId="Web-{26350E5A-533F-4761-A028-0BE27AC01E2A}" dt="2020-08-21T03:51:00.543" v="1562"/>
          <ac:spMkLst>
            <pc:docMk/>
            <pc:sldMk cId="3377935782" sldId="293"/>
            <ac:spMk id="2" creationId="{895381CE-5334-4371-915F-80F8FEEA8631}"/>
          </ac:spMkLst>
        </pc:spChg>
        <pc:spChg chg="del">
          <ac:chgData name="Gabriela Hernandez Nunez" userId="S::gabriela.hernandez.nunez@mep.go.cr::f1f3cc24-8d90-4360-a34d-0347e5f0a52e" providerId="AD" clId="Web-{26350E5A-533F-4761-A028-0BE27AC01E2A}" dt="2020-08-21T03:51:03.887" v="1563"/>
          <ac:spMkLst>
            <pc:docMk/>
            <pc:sldMk cId="3377935782" sldId="293"/>
            <ac:spMk id="9" creationId="{00000000-0000-0000-0000-000000000000}"/>
          </ac:spMkLst>
        </pc:spChg>
        <pc:spChg chg="mod">
          <ac:chgData name="Gabriela Hernandez Nunez" userId="S::gabriela.hernandez.nunez@mep.go.cr::f1f3cc24-8d90-4360-a34d-0347e5f0a52e" providerId="AD" clId="Web-{26350E5A-533F-4761-A028-0BE27AC01E2A}" dt="2020-08-21T03:32:52.192" v="1353" actId="20577"/>
          <ac:spMkLst>
            <pc:docMk/>
            <pc:sldMk cId="3377935782" sldId="293"/>
            <ac:spMk id="10" creationId="{00000000-0000-0000-0000-000000000000}"/>
          </ac:spMkLst>
        </pc:spChg>
        <pc:picChg chg="mod">
          <ac:chgData name="Gabriela Hernandez Nunez" userId="S::gabriela.hernandez.nunez@mep.go.cr::f1f3cc24-8d90-4360-a34d-0347e5f0a52e" providerId="AD" clId="Web-{26350E5A-533F-4761-A028-0BE27AC01E2A}" dt="2020-08-21T03:51:20.747" v="1568" actId="14100"/>
          <ac:picMkLst>
            <pc:docMk/>
            <pc:sldMk cId="3377935782" sldId="293"/>
            <ac:picMk id="5" creationId="{00000000-0000-0000-0000-000000000000}"/>
          </ac:picMkLst>
        </pc:picChg>
        <pc:picChg chg="mod">
          <ac:chgData name="Gabriela Hernandez Nunez" userId="S::gabriela.hernandez.nunez@mep.go.cr::f1f3cc24-8d90-4360-a34d-0347e5f0a52e" providerId="AD" clId="Web-{26350E5A-533F-4761-A028-0BE27AC01E2A}" dt="2020-08-21T03:51:17.638" v="1567" actId="1076"/>
          <ac:picMkLst>
            <pc:docMk/>
            <pc:sldMk cId="3377935782" sldId="293"/>
            <ac:picMk id="11" creationId="{00000000-0000-0000-0000-000000000000}"/>
          </ac:picMkLst>
        </pc:picChg>
        <pc:picChg chg="del">
          <ac:chgData name="Gabriela Hernandez Nunez" userId="S::gabriela.hernandez.nunez@mep.go.cr::f1f3cc24-8d90-4360-a34d-0347e5f0a52e" providerId="AD" clId="Web-{26350E5A-533F-4761-A028-0BE27AC01E2A}" dt="2020-08-21T03:32:07.455" v="1343"/>
          <ac:picMkLst>
            <pc:docMk/>
            <pc:sldMk cId="3377935782" sldId="293"/>
            <ac:picMk id="13" creationId="{C2E628AD-E5C5-4785-BCBB-43128E219227}"/>
          </ac:picMkLst>
        </pc:picChg>
      </pc:sldChg>
      <pc:sldChg chg="addSp modSp mod setBg">
        <pc:chgData name="Gabriela Hernandez Nunez" userId="S::gabriela.hernandez.nunez@mep.go.cr::f1f3cc24-8d90-4360-a34d-0347e5f0a52e" providerId="AD" clId="Web-{26350E5A-533F-4761-A028-0BE27AC01E2A}" dt="2020-08-21T03:27:35.672" v="1313"/>
        <pc:sldMkLst>
          <pc:docMk/>
          <pc:sldMk cId="1058928819" sldId="297"/>
        </pc:sldMkLst>
        <pc:spChg chg="add">
          <ac:chgData name="Gabriela Hernandez Nunez" userId="S::gabriela.hernandez.nunez@mep.go.cr::f1f3cc24-8d90-4360-a34d-0347e5f0a52e" providerId="AD" clId="Web-{26350E5A-533F-4761-A028-0BE27AC01E2A}" dt="2020-08-21T03:27:35.672" v="1313"/>
          <ac:spMkLst>
            <pc:docMk/>
            <pc:sldMk cId="1058928819" sldId="297"/>
            <ac:spMk id="71" creationId="{69D184B2-2226-4E31-BCCB-444330767440}"/>
          </ac:spMkLst>
        </pc:spChg>
        <pc:spChg chg="add">
          <ac:chgData name="Gabriela Hernandez Nunez" userId="S::gabriela.hernandez.nunez@mep.go.cr::f1f3cc24-8d90-4360-a34d-0347e5f0a52e" providerId="AD" clId="Web-{26350E5A-533F-4761-A028-0BE27AC01E2A}" dt="2020-08-21T03:27:35.672" v="1313"/>
          <ac:spMkLst>
            <pc:docMk/>
            <pc:sldMk cId="1058928819" sldId="297"/>
            <ac:spMk id="73" creationId="{1AC4D4E3-486A-464A-8EC8-D44881097267}"/>
          </ac:spMkLst>
        </pc:spChg>
        <pc:spChg chg="add">
          <ac:chgData name="Gabriela Hernandez Nunez" userId="S::gabriela.hernandez.nunez@mep.go.cr::f1f3cc24-8d90-4360-a34d-0347e5f0a52e" providerId="AD" clId="Web-{26350E5A-533F-4761-A028-0BE27AC01E2A}" dt="2020-08-21T03:27:35.672" v="1313"/>
          <ac:spMkLst>
            <pc:docMk/>
            <pc:sldMk cId="1058928819" sldId="297"/>
            <ac:spMk id="75" creationId="{864DE13E-58EB-4475-B79C-0D4FC651239B}"/>
          </ac:spMkLst>
        </pc:spChg>
        <pc:picChg chg="ord">
          <ac:chgData name="Gabriela Hernandez Nunez" userId="S::gabriela.hernandez.nunez@mep.go.cr::f1f3cc24-8d90-4360-a34d-0347e5f0a52e" providerId="AD" clId="Web-{26350E5A-533F-4761-A028-0BE27AC01E2A}" dt="2020-08-21T03:27:35.672" v="1313"/>
          <ac:picMkLst>
            <pc:docMk/>
            <pc:sldMk cId="1058928819" sldId="297"/>
            <ac:picMk id="3" creationId="{00000000-0000-0000-0000-000000000000}"/>
          </ac:picMkLst>
        </pc:picChg>
        <pc:picChg chg="mod">
          <ac:chgData name="Gabriela Hernandez Nunez" userId="S::gabriela.hernandez.nunez@mep.go.cr::f1f3cc24-8d90-4360-a34d-0347e5f0a52e" providerId="AD" clId="Web-{26350E5A-533F-4761-A028-0BE27AC01E2A}" dt="2020-08-21T03:27:35.672" v="1313"/>
          <ac:picMkLst>
            <pc:docMk/>
            <pc:sldMk cId="1058928819" sldId="297"/>
            <ac:picMk id="4" creationId="{00000000-0000-0000-0000-000000000000}"/>
          </ac:picMkLst>
        </pc:picChg>
        <pc:picChg chg="ord">
          <ac:chgData name="Gabriela Hernandez Nunez" userId="S::gabriela.hernandez.nunez@mep.go.cr::f1f3cc24-8d90-4360-a34d-0347e5f0a52e" providerId="AD" clId="Web-{26350E5A-533F-4761-A028-0BE27AC01E2A}" dt="2020-08-21T03:27:35.672" v="1313"/>
          <ac:picMkLst>
            <pc:docMk/>
            <pc:sldMk cId="1058928819" sldId="297"/>
            <ac:picMk id="8" creationId="{32742177-DFEF-4499-B2BA-C31258CC108E}"/>
          </ac:picMkLst>
        </pc:picChg>
        <pc:picChg chg="mod">
          <ac:chgData name="Gabriela Hernandez Nunez" userId="S::gabriela.hernandez.nunez@mep.go.cr::f1f3cc24-8d90-4360-a34d-0347e5f0a52e" providerId="AD" clId="Web-{26350E5A-533F-4761-A028-0BE27AC01E2A}" dt="2020-08-21T03:27:35.672" v="1313"/>
          <ac:picMkLst>
            <pc:docMk/>
            <pc:sldMk cId="1058928819" sldId="297"/>
            <ac:picMk id="1026" creationId="{00000000-0000-0000-0000-000000000000}"/>
          </ac:picMkLst>
        </pc:picChg>
        <pc:cxnChg chg="add">
          <ac:chgData name="Gabriela Hernandez Nunez" userId="S::gabriela.hernandez.nunez@mep.go.cr::f1f3cc24-8d90-4360-a34d-0347e5f0a52e" providerId="AD" clId="Web-{26350E5A-533F-4761-A028-0BE27AC01E2A}" dt="2020-08-21T03:27:35.672" v="1313"/>
          <ac:cxnSpMkLst>
            <pc:docMk/>
            <pc:sldMk cId="1058928819" sldId="297"/>
            <ac:cxnSpMk id="77" creationId="{02E9B2EE-76CA-47F3-9977-3F2FCB7FD252}"/>
          </ac:cxnSpMkLst>
        </pc:cxnChg>
      </pc:sldChg>
      <pc:sldChg chg="del ord">
        <pc:chgData name="Gabriela Hernandez Nunez" userId="S::gabriela.hernandez.nunez@mep.go.cr::f1f3cc24-8d90-4360-a34d-0347e5f0a52e" providerId="AD" clId="Web-{26350E5A-533F-4761-A028-0BE27AC01E2A}" dt="2020-08-21T02:43:50.330" v="764"/>
        <pc:sldMkLst>
          <pc:docMk/>
          <pc:sldMk cId="587324095" sldId="298"/>
        </pc:sldMkLst>
      </pc:sldChg>
      <pc:sldChg chg="del">
        <pc:chgData name="Gabriela Hernandez Nunez" userId="S::gabriela.hernandez.nunez@mep.go.cr::f1f3cc24-8d90-4360-a34d-0347e5f0a52e" providerId="AD" clId="Web-{26350E5A-533F-4761-A028-0BE27AC01E2A}" dt="2020-08-21T03:38:03.509" v="1400"/>
        <pc:sldMkLst>
          <pc:docMk/>
          <pc:sldMk cId="2256122238" sldId="299"/>
        </pc:sldMkLst>
      </pc:sldChg>
      <pc:sldChg chg="addSp delSp modSp mod setBg">
        <pc:chgData name="Gabriela Hernandez Nunez" userId="S::gabriela.hernandez.nunez@mep.go.cr::f1f3cc24-8d90-4360-a34d-0347e5f0a52e" providerId="AD" clId="Web-{26350E5A-533F-4761-A028-0BE27AC01E2A}" dt="2020-08-21T03:31:48.797" v="1341" actId="1076"/>
        <pc:sldMkLst>
          <pc:docMk/>
          <pc:sldMk cId="1071130623" sldId="300"/>
        </pc:sldMkLst>
        <pc:spChg chg="mod ord">
          <ac:chgData name="Gabriela Hernandez Nunez" userId="S::gabriela.hernandez.nunez@mep.go.cr::f1f3cc24-8d90-4360-a34d-0347e5f0a52e" providerId="AD" clId="Web-{26350E5A-533F-4761-A028-0BE27AC01E2A}" dt="2020-08-21T03:31:48.797" v="1341" actId="1076"/>
          <ac:spMkLst>
            <pc:docMk/>
            <pc:sldMk cId="1071130623" sldId="300"/>
            <ac:spMk id="2" creationId="{00000000-0000-0000-0000-000000000000}"/>
          </ac:spMkLst>
        </pc:spChg>
        <pc:spChg chg="mod ord">
          <ac:chgData name="Gabriela Hernandez Nunez" userId="S::gabriela.hernandez.nunez@mep.go.cr::f1f3cc24-8d90-4360-a34d-0347e5f0a52e" providerId="AD" clId="Web-{26350E5A-533F-4761-A028-0BE27AC01E2A}" dt="2020-08-21T03:31:15.561" v="1332" actId="20577"/>
          <ac:spMkLst>
            <pc:docMk/>
            <pc:sldMk cId="1071130623" sldId="300"/>
            <ac:spMk id="14" creationId="{00000000-0000-0000-0000-000000000000}"/>
          </ac:spMkLst>
        </pc:spChg>
        <pc:spChg chg="add">
          <ac:chgData name="Gabriela Hernandez Nunez" userId="S::gabriela.hernandez.nunez@mep.go.cr::f1f3cc24-8d90-4360-a34d-0347e5f0a52e" providerId="AD" clId="Web-{26350E5A-533F-4761-A028-0BE27AC01E2A}" dt="2020-08-21T03:29:10.240" v="1315"/>
          <ac:spMkLst>
            <pc:docMk/>
            <pc:sldMk cId="1071130623" sldId="300"/>
            <ac:spMk id="19" creationId="{058A14AF-9FB5-4CC7-BA35-E8E85D3EDF0E}"/>
          </ac:spMkLst>
        </pc:spChg>
        <pc:spChg chg="add">
          <ac:chgData name="Gabriela Hernandez Nunez" userId="S::gabriela.hernandez.nunez@mep.go.cr::f1f3cc24-8d90-4360-a34d-0347e5f0a52e" providerId="AD" clId="Web-{26350E5A-533F-4761-A028-0BE27AC01E2A}" dt="2020-08-21T03:29:10.240" v="1315"/>
          <ac:spMkLst>
            <pc:docMk/>
            <pc:sldMk cId="1071130623" sldId="300"/>
            <ac:spMk id="21" creationId="{3A9A4357-BD1D-4622-A4FE-766E6AB8DE84}"/>
          </ac:spMkLst>
        </pc:spChg>
        <pc:spChg chg="add">
          <ac:chgData name="Gabriela Hernandez Nunez" userId="S::gabriela.hernandez.nunez@mep.go.cr::f1f3cc24-8d90-4360-a34d-0347e5f0a52e" providerId="AD" clId="Web-{26350E5A-533F-4761-A028-0BE27AC01E2A}" dt="2020-08-21T03:29:10.240" v="1315"/>
          <ac:spMkLst>
            <pc:docMk/>
            <pc:sldMk cId="1071130623" sldId="300"/>
            <ac:spMk id="23" creationId="{E659831F-0D9A-4C63-9EBB-8435B85A440F}"/>
          </ac:spMkLst>
        </pc:spChg>
        <pc:spChg chg="add">
          <ac:chgData name="Gabriela Hernandez Nunez" userId="S::gabriela.hernandez.nunez@mep.go.cr::f1f3cc24-8d90-4360-a34d-0347e5f0a52e" providerId="AD" clId="Web-{26350E5A-533F-4761-A028-0BE27AC01E2A}" dt="2020-08-21T03:29:10.240" v="1315"/>
          <ac:spMkLst>
            <pc:docMk/>
            <pc:sldMk cId="1071130623" sldId="300"/>
            <ac:spMk id="25" creationId="{E6995CE5-F890-4ABA-82A2-26507CE8D2A3}"/>
          </ac:spMkLst>
        </pc:spChg>
        <pc:picChg chg="add mod">
          <ac:chgData name="Gabriela Hernandez Nunez" userId="S::gabriela.hernandez.nunez@mep.go.cr::f1f3cc24-8d90-4360-a34d-0347e5f0a52e" providerId="AD" clId="Web-{26350E5A-533F-4761-A028-0BE27AC01E2A}" dt="2020-08-21T03:31:05.466" v="1331" actId="14100"/>
          <ac:picMkLst>
            <pc:docMk/>
            <pc:sldMk cId="1071130623" sldId="300"/>
            <ac:picMk id="3" creationId="{5E0CE7DF-6769-4284-A4BB-E74A2C441DEF}"/>
          </ac:picMkLst>
        </pc:picChg>
        <pc:picChg chg="ord">
          <ac:chgData name="Gabriela Hernandez Nunez" userId="S::gabriela.hernandez.nunez@mep.go.cr::f1f3cc24-8d90-4360-a34d-0347e5f0a52e" providerId="AD" clId="Web-{26350E5A-533F-4761-A028-0BE27AC01E2A}" dt="2020-08-21T03:29:10.240" v="1315"/>
          <ac:picMkLst>
            <pc:docMk/>
            <pc:sldMk cId="1071130623" sldId="300"/>
            <ac:picMk id="8" creationId="{32742177-DFEF-4499-B2BA-C31258CC108E}"/>
          </ac:picMkLst>
        </pc:picChg>
        <pc:picChg chg="del">
          <ac:chgData name="Gabriela Hernandez Nunez" userId="S::gabriela.hernandez.nunez@mep.go.cr::f1f3cc24-8d90-4360-a34d-0347e5f0a52e" providerId="AD" clId="Web-{26350E5A-533F-4761-A028-0BE27AC01E2A}" dt="2020-08-21T03:28:42.270" v="1314"/>
          <ac:picMkLst>
            <pc:docMk/>
            <pc:sldMk cId="1071130623" sldId="300"/>
            <ac:picMk id="9" creationId="{00000000-0000-0000-0000-000000000000}"/>
          </ac:picMkLst>
        </pc:picChg>
        <pc:picChg chg="del mod">
          <ac:chgData name="Gabriela Hernandez Nunez" userId="S::gabriela.hernandez.nunez@mep.go.cr::f1f3cc24-8d90-4360-a34d-0347e5f0a52e" providerId="AD" clId="Web-{26350E5A-533F-4761-A028-0BE27AC01E2A}" dt="2020-08-21T03:29:17.319" v="1316"/>
          <ac:picMkLst>
            <pc:docMk/>
            <pc:sldMk cId="1071130623" sldId="300"/>
            <ac:picMk id="13" creationId="{C2E628AD-E5C5-4785-BCBB-43128E219227}"/>
          </ac:picMkLst>
        </pc:picChg>
      </pc:sldChg>
      <pc:sldChg chg="del">
        <pc:chgData name="Gabriela Hernandez Nunez" userId="S::gabriela.hernandez.nunez@mep.go.cr::f1f3cc24-8d90-4360-a34d-0347e5f0a52e" providerId="AD" clId="Web-{26350E5A-533F-4761-A028-0BE27AC01E2A}" dt="2020-08-21T02:36:08.300" v="713"/>
        <pc:sldMkLst>
          <pc:docMk/>
          <pc:sldMk cId="4186165337" sldId="301"/>
        </pc:sldMkLst>
      </pc:sldChg>
      <pc:sldChg chg="del ord">
        <pc:chgData name="Gabriela Hernandez Nunez" userId="S::gabriela.hernandez.nunez@mep.go.cr::f1f3cc24-8d90-4360-a34d-0347e5f0a52e" providerId="AD" clId="Web-{26350E5A-533F-4761-A028-0BE27AC01E2A}" dt="2020-08-21T01:20:53.268" v="417"/>
        <pc:sldMkLst>
          <pc:docMk/>
          <pc:sldMk cId="1780550521" sldId="302"/>
        </pc:sldMkLst>
      </pc:sldChg>
      <pc:sldChg chg="addSp delSp">
        <pc:chgData name="Gabriela Hernandez Nunez" userId="S::gabriela.hernandez.nunez@mep.go.cr::f1f3cc24-8d90-4360-a34d-0347e5f0a52e" providerId="AD" clId="Web-{26350E5A-533F-4761-A028-0BE27AC01E2A}" dt="2020-08-21T02:43:17.594" v="763"/>
        <pc:sldMkLst>
          <pc:docMk/>
          <pc:sldMk cId="1442278086" sldId="304"/>
        </pc:sldMkLst>
        <pc:picChg chg="del">
          <ac:chgData name="Gabriela Hernandez Nunez" userId="S::gabriela.hernandez.nunez@mep.go.cr::f1f3cc24-8d90-4360-a34d-0347e5f0a52e" providerId="AD" clId="Web-{26350E5A-533F-4761-A028-0BE27AC01E2A}" dt="2020-08-21T02:41:59.807" v="762"/>
          <ac:picMkLst>
            <pc:docMk/>
            <pc:sldMk cId="1442278086" sldId="304"/>
            <ac:picMk id="15" creationId="{C2E628AD-E5C5-4785-BCBB-43128E219227}"/>
          </ac:picMkLst>
        </pc:picChg>
        <pc:picChg chg="add">
          <ac:chgData name="Gabriela Hernandez Nunez" userId="S::gabriela.hernandez.nunez@mep.go.cr::f1f3cc24-8d90-4360-a34d-0347e5f0a52e" providerId="AD" clId="Web-{26350E5A-533F-4761-A028-0BE27AC01E2A}" dt="2020-08-21T02:43:17.594" v="763"/>
          <ac:picMkLst>
            <pc:docMk/>
            <pc:sldMk cId="1442278086" sldId="304"/>
            <ac:picMk id="26" creationId="{226F5204-1FA6-4CCA-9280-CCB2AF1E79B5}"/>
          </ac:picMkLst>
        </pc:picChg>
      </pc:sldChg>
      <pc:sldChg chg="addSp delSp modSp">
        <pc:chgData name="Gabriela Hernandez Nunez" userId="S::gabriela.hernandez.nunez@mep.go.cr::f1f3cc24-8d90-4360-a34d-0347e5f0a52e" providerId="AD" clId="Web-{26350E5A-533F-4761-A028-0BE27AC01E2A}" dt="2020-08-21T03:53:00.629" v="1581" actId="14100"/>
        <pc:sldMkLst>
          <pc:docMk/>
          <pc:sldMk cId="2054389914" sldId="307"/>
        </pc:sldMkLst>
        <pc:spChg chg="add">
          <ac:chgData name="Gabriela Hernandez Nunez" userId="S::gabriela.hernandez.nunez@mep.go.cr::f1f3cc24-8d90-4360-a34d-0347e5f0a52e" providerId="AD" clId="Web-{26350E5A-533F-4761-A028-0BE27AC01E2A}" dt="2020-08-21T03:52:33.142" v="1575"/>
          <ac:spMkLst>
            <pc:docMk/>
            <pc:sldMk cId="2054389914" sldId="307"/>
            <ac:spMk id="2" creationId="{E5D8E3B4-3424-4353-A63B-60269A46E0BC}"/>
          </ac:spMkLst>
        </pc:spChg>
        <pc:spChg chg="del">
          <ac:chgData name="Gabriela Hernandez Nunez" userId="S::gabriela.hernandez.nunez@mep.go.cr::f1f3cc24-8d90-4360-a34d-0347e5f0a52e" providerId="AD" clId="Web-{26350E5A-533F-4761-A028-0BE27AC01E2A}" dt="2020-08-21T03:52:35.580" v="1576"/>
          <ac:spMkLst>
            <pc:docMk/>
            <pc:sldMk cId="2054389914" sldId="307"/>
            <ac:spMk id="9" creationId="{00000000-0000-0000-0000-000000000000}"/>
          </ac:spMkLst>
        </pc:spChg>
        <pc:spChg chg="mod">
          <ac:chgData name="Gabriela Hernandez Nunez" userId="S::gabriela.hernandez.nunez@mep.go.cr::f1f3cc24-8d90-4360-a34d-0347e5f0a52e" providerId="AD" clId="Web-{26350E5A-533F-4761-A028-0BE27AC01E2A}" dt="2020-08-21T03:32:44.535" v="1351" actId="14100"/>
          <ac:spMkLst>
            <pc:docMk/>
            <pc:sldMk cId="2054389914" sldId="307"/>
            <ac:spMk id="10" creationId="{00000000-0000-0000-0000-000000000000}"/>
          </ac:spMkLst>
        </pc:spChg>
        <pc:picChg chg="mod">
          <ac:chgData name="Gabriela Hernandez Nunez" userId="S::gabriela.hernandez.nunez@mep.go.cr::f1f3cc24-8d90-4360-a34d-0347e5f0a52e" providerId="AD" clId="Web-{26350E5A-533F-4761-A028-0BE27AC01E2A}" dt="2020-08-21T03:52:43.299" v="1579" actId="14100"/>
          <ac:picMkLst>
            <pc:docMk/>
            <pc:sldMk cId="2054389914" sldId="307"/>
            <ac:picMk id="4" creationId="{00000000-0000-0000-0000-000000000000}"/>
          </ac:picMkLst>
        </pc:picChg>
        <pc:picChg chg="mod">
          <ac:chgData name="Gabriela Hernandez Nunez" userId="S::gabriela.hernandez.nunez@mep.go.cr::f1f3cc24-8d90-4360-a34d-0347e5f0a52e" providerId="AD" clId="Web-{26350E5A-533F-4761-A028-0BE27AC01E2A}" dt="2020-08-21T03:53:00.629" v="1581" actId="14100"/>
          <ac:picMkLst>
            <pc:docMk/>
            <pc:sldMk cId="2054389914" sldId="307"/>
            <ac:picMk id="11" creationId="{00000000-0000-0000-0000-000000000000}"/>
          </ac:picMkLst>
        </pc:picChg>
        <pc:picChg chg="del mod">
          <ac:chgData name="Gabriela Hernandez Nunez" userId="S::gabriela.hernandez.nunez@mep.go.cr::f1f3cc24-8d90-4360-a34d-0347e5f0a52e" providerId="AD" clId="Web-{26350E5A-533F-4761-A028-0BE27AC01E2A}" dt="2020-08-21T03:30:29.464" v="1324"/>
          <ac:picMkLst>
            <pc:docMk/>
            <pc:sldMk cId="2054389914" sldId="307"/>
            <ac:picMk id="13" creationId="{C2E628AD-E5C5-4785-BCBB-43128E219227}"/>
          </ac:picMkLst>
        </pc:picChg>
      </pc:sldChg>
      <pc:sldChg chg="addSp delSp modSp">
        <pc:chgData name="Gabriela Hernandez Nunez" userId="S::gabriela.hernandez.nunez@mep.go.cr::f1f3cc24-8d90-4360-a34d-0347e5f0a52e" providerId="AD" clId="Web-{26350E5A-533F-4761-A028-0BE27AC01E2A}" dt="2020-08-21T03:54:13.524" v="1591" actId="1076"/>
        <pc:sldMkLst>
          <pc:docMk/>
          <pc:sldMk cId="190945426" sldId="308"/>
        </pc:sldMkLst>
        <pc:spChg chg="mod">
          <ac:chgData name="Gabriela Hernandez Nunez" userId="S::gabriela.hernandez.nunez@mep.go.cr::f1f3cc24-8d90-4360-a34d-0347e5f0a52e" providerId="AD" clId="Web-{26350E5A-533F-4761-A028-0BE27AC01E2A}" dt="2020-08-21T03:53:55.226" v="1588" actId="1076"/>
          <ac:spMkLst>
            <pc:docMk/>
            <pc:sldMk cId="190945426" sldId="308"/>
            <ac:spMk id="10" creationId="{00000000-0000-0000-0000-000000000000}"/>
          </ac:spMkLst>
        </pc:spChg>
        <pc:spChg chg="mod ord">
          <ac:chgData name="Gabriela Hernandez Nunez" userId="S::gabriela.hernandez.nunez@mep.go.cr::f1f3cc24-8d90-4360-a34d-0347e5f0a52e" providerId="AD" clId="Web-{26350E5A-533F-4761-A028-0BE27AC01E2A}" dt="2020-08-21T03:54:13.524" v="1591" actId="1076"/>
          <ac:spMkLst>
            <pc:docMk/>
            <pc:sldMk cId="190945426" sldId="308"/>
            <ac:spMk id="14" creationId="{00000000-0000-0000-0000-000000000000}"/>
          </ac:spMkLst>
        </pc:spChg>
        <pc:spChg chg="del">
          <ac:chgData name="Gabriela Hernandez Nunez" userId="S::gabriela.hernandez.nunez@mep.go.cr::f1f3cc24-8d90-4360-a34d-0347e5f0a52e" providerId="AD" clId="Web-{26350E5A-533F-4761-A028-0BE27AC01E2A}" dt="2020-08-21T02:06:28.853" v="561"/>
          <ac:spMkLst>
            <pc:docMk/>
            <pc:sldMk cId="190945426" sldId="308"/>
            <ac:spMk id="57" creationId="{7D8E67F2-F753-4E06-8229-4970A6725835}"/>
          </ac:spMkLst>
        </pc:spChg>
        <pc:spChg chg="del">
          <ac:chgData name="Gabriela Hernandez Nunez" userId="S::gabriela.hernandez.nunez@mep.go.cr::f1f3cc24-8d90-4360-a34d-0347e5f0a52e" providerId="AD" clId="Web-{26350E5A-533F-4761-A028-0BE27AC01E2A}" dt="2020-08-21T02:06:28.853" v="561"/>
          <ac:spMkLst>
            <pc:docMk/>
            <pc:sldMk cId="190945426" sldId="308"/>
            <ac:spMk id="61" creationId="{007B8288-68CC-4847-8419-CF535B6B7EEA}"/>
          </ac:spMkLst>
        </pc:spChg>
        <pc:spChg chg="del">
          <ac:chgData name="Gabriela Hernandez Nunez" userId="S::gabriela.hernandez.nunez@mep.go.cr::f1f3cc24-8d90-4360-a34d-0347e5f0a52e" providerId="AD" clId="Web-{26350E5A-533F-4761-A028-0BE27AC01E2A}" dt="2020-08-21T02:06:28.853" v="561"/>
          <ac:spMkLst>
            <pc:docMk/>
            <pc:sldMk cId="190945426" sldId="308"/>
            <ac:spMk id="64" creationId="{32BA8EA8-C1B6-4309-B674-F9F399B96288}"/>
          </ac:spMkLst>
        </pc:spChg>
        <pc:spChg chg="add">
          <ac:chgData name="Gabriela Hernandez Nunez" userId="S::gabriela.hernandez.nunez@mep.go.cr::f1f3cc24-8d90-4360-a34d-0347e5f0a52e" providerId="AD" clId="Web-{26350E5A-533F-4761-A028-0BE27AC01E2A}" dt="2020-08-21T02:06:28.853" v="561"/>
          <ac:spMkLst>
            <pc:docMk/>
            <pc:sldMk cId="190945426" sldId="308"/>
            <ac:spMk id="69" creationId="{058A14AF-9FB5-4CC7-BA35-E8E85D3EDF0E}"/>
          </ac:spMkLst>
        </pc:spChg>
        <pc:spChg chg="add">
          <ac:chgData name="Gabriela Hernandez Nunez" userId="S::gabriela.hernandez.nunez@mep.go.cr::f1f3cc24-8d90-4360-a34d-0347e5f0a52e" providerId="AD" clId="Web-{26350E5A-533F-4761-A028-0BE27AC01E2A}" dt="2020-08-21T02:06:28.853" v="561"/>
          <ac:spMkLst>
            <pc:docMk/>
            <pc:sldMk cId="190945426" sldId="308"/>
            <ac:spMk id="71" creationId="{3A9A4357-BD1D-4622-A4FE-766E6AB8DE84}"/>
          </ac:spMkLst>
        </pc:spChg>
        <pc:spChg chg="add">
          <ac:chgData name="Gabriela Hernandez Nunez" userId="S::gabriela.hernandez.nunez@mep.go.cr::f1f3cc24-8d90-4360-a34d-0347e5f0a52e" providerId="AD" clId="Web-{26350E5A-533F-4761-A028-0BE27AC01E2A}" dt="2020-08-21T02:06:28.853" v="561"/>
          <ac:spMkLst>
            <pc:docMk/>
            <pc:sldMk cId="190945426" sldId="308"/>
            <ac:spMk id="73" creationId="{E659831F-0D9A-4C63-9EBB-8435B85A440F}"/>
          </ac:spMkLst>
        </pc:spChg>
        <pc:spChg chg="add">
          <ac:chgData name="Gabriela Hernandez Nunez" userId="S::gabriela.hernandez.nunez@mep.go.cr::f1f3cc24-8d90-4360-a34d-0347e5f0a52e" providerId="AD" clId="Web-{26350E5A-533F-4761-A028-0BE27AC01E2A}" dt="2020-08-21T02:06:28.853" v="561"/>
          <ac:spMkLst>
            <pc:docMk/>
            <pc:sldMk cId="190945426" sldId="308"/>
            <ac:spMk id="75" creationId="{E6995CE5-F890-4ABA-82A2-26507CE8D2A3}"/>
          </ac:spMkLst>
        </pc:spChg>
        <pc:picChg chg="del">
          <ac:chgData name="Gabriela Hernandez Nunez" userId="S::gabriela.hernandez.nunez@mep.go.cr::f1f3cc24-8d90-4360-a34d-0347e5f0a52e" providerId="AD" clId="Web-{26350E5A-533F-4761-A028-0BE27AC01E2A}" dt="2020-08-21T00:35:07.031" v="64"/>
          <ac:picMkLst>
            <pc:docMk/>
            <pc:sldMk cId="190945426" sldId="308"/>
            <ac:picMk id="2" creationId="{00000000-0000-0000-0000-000000000000}"/>
          </ac:picMkLst>
        </pc:picChg>
        <pc:picChg chg="add mod">
          <ac:chgData name="Gabriela Hernandez Nunez" userId="S::gabriela.hernandez.nunez@mep.go.cr::f1f3cc24-8d90-4360-a34d-0347e5f0a52e" providerId="AD" clId="Web-{26350E5A-533F-4761-A028-0BE27AC01E2A}" dt="2020-08-21T02:18:19.978" v="584" actId="14100"/>
          <ac:picMkLst>
            <pc:docMk/>
            <pc:sldMk cId="190945426" sldId="308"/>
            <ac:picMk id="2" creationId="{17D9A261-6724-4FA9-AD4B-367E44510F9D}"/>
          </ac:picMkLst>
        </pc:picChg>
        <pc:picChg chg="del mod">
          <ac:chgData name="Gabriela Hernandez Nunez" userId="S::gabriela.hernandez.nunez@mep.go.cr::f1f3cc24-8d90-4360-a34d-0347e5f0a52e" providerId="AD" clId="Web-{26350E5A-533F-4761-A028-0BE27AC01E2A}" dt="2020-08-21T02:06:20.399" v="560"/>
          <ac:picMkLst>
            <pc:docMk/>
            <pc:sldMk cId="190945426" sldId="308"/>
            <ac:picMk id="8" creationId="{32742177-DFEF-4499-B2BA-C31258CC108E}"/>
          </ac:picMkLst>
        </pc:picChg>
        <pc:picChg chg="mod ord">
          <ac:chgData name="Gabriela Hernandez Nunez" userId="S::gabriela.hernandez.nunez@mep.go.cr::f1f3cc24-8d90-4360-a34d-0347e5f0a52e" providerId="AD" clId="Web-{26350E5A-533F-4761-A028-0BE27AC01E2A}" dt="2020-08-21T02:06:37.869" v="563" actId="1076"/>
          <ac:picMkLst>
            <pc:docMk/>
            <pc:sldMk cId="190945426" sldId="308"/>
            <ac:picMk id="13" creationId="{C2E628AD-E5C5-4785-BCBB-43128E219227}"/>
          </ac:picMkLst>
        </pc:picChg>
        <pc:picChg chg="del">
          <ac:chgData name="Gabriela Hernandez Nunez" userId="S::gabriela.hernandez.nunez@mep.go.cr::f1f3cc24-8d90-4360-a34d-0347e5f0a52e" providerId="AD" clId="Web-{26350E5A-533F-4761-A028-0BE27AC01E2A}" dt="2020-08-21T02:06:28.853" v="561"/>
          <ac:picMkLst>
            <pc:docMk/>
            <pc:sldMk cId="190945426" sldId="308"/>
            <ac:picMk id="59" creationId="{2EE1BDFD-564B-44A4-841A-50D6A8E75CB4}"/>
          </ac:picMkLst>
        </pc:picChg>
      </pc:sldChg>
      <pc:sldChg chg="addSp delSp modSp">
        <pc:chgData name="Gabriela Hernandez Nunez" userId="S::gabriela.hernandez.nunez@mep.go.cr::f1f3cc24-8d90-4360-a34d-0347e5f0a52e" providerId="AD" clId="Web-{26350E5A-533F-4761-A028-0BE27AC01E2A}" dt="2020-08-21T02:17:41.007" v="578" actId="1076"/>
        <pc:sldMkLst>
          <pc:docMk/>
          <pc:sldMk cId="1453476279" sldId="311"/>
        </pc:sldMkLst>
        <pc:spChg chg="mod">
          <ac:chgData name="Gabriela Hernandez Nunez" userId="S::gabriela.hernandez.nunez@mep.go.cr::f1f3cc24-8d90-4360-a34d-0347e5f0a52e" providerId="AD" clId="Web-{26350E5A-533F-4761-A028-0BE27AC01E2A}" dt="2020-08-21T02:17:28.647" v="574" actId="1076"/>
          <ac:spMkLst>
            <pc:docMk/>
            <pc:sldMk cId="1453476279" sldId="311"/>
            <ac:spMk id="2" creationId="{4ABD230E-EB6B-489D-AE6F-CAE2F4C8FE24}"/>
          </ac:spMkLst>
        </pc:spChg>
        <pc:spChg chg="mod">
          <ac:chgData name="Gabriela Hernandez Nunez" userId="S::gabriela.hernandez.nunez@mep.go.cr::f1f3cc24-8d90-4360-a34d-0347e5f0a52e" providerId="AD" clId="Web-{26350E5A-533F-4761-A028-0BE27AC01E2A}" dt="2020-08-21T02:17:35.600" v="576" actId="14100"/>
          <ac:spMkLst>
            <pc:docMk/>
            <pc:sldMk cId="1453476279" sldId="311"/>
            <ac:spMk id="3" creationId="{633E0BF7-2F01-432C-8094-BEBF9DE28B77}"/>
          </ac:spMkLst>
        </pc:spChg>
        <pc:spChg chg="add mod">
          <ac:chgData name="Gabriela Hernandez Nunez" userId="S::gabriela.hernandez.nunez@mep.go.cr::f1f3cc24-8d90-4360-a34d-0347e5f0a52e" providerId="AD" clId="Web-{26350E5A-533F-4761-A028-0BE27AC01E2A}" dt="2020-08-21T00:30:33.025" v="36" actId="1076"/>
          <ac:spMkLst>
            <pc:docMk/>
            <pc:sldMk cId="1453476279" sldId="311"/>
            <ac:spMk id="4" creationId="{3D49ADC0-099F-4B0A-8FC4-323D0AA0476E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0:27:10.317" v="2"/>
          <ac:spMkLst>
            <pc:docMk/>
            <pc:sldMk cId="1453476279" sldId="311"/>
            <ac:spMk id="16" creationId="{F56F5174-31D9-4DBB-AAB7-A1FD7BDB1352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0:27:10.317" v="2"/>
          <ac:spMkLst>
            <pc:docMk/>
            <pc:sldMk cId="1453476279" sldId="311"/>
            <ac:spMk id="20" creationId="{F9A95BEE-6BB1-4A28-A8E6-A34B2E42EF87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0:27:56.178" v="5"/>
          <ac:spMkLst>
            <pc:docMk/>
            <pc:sldMk cId="1453476279" sldId="311"/>
            <ac:spMk id="22" creationId="{9AF5C66A-E8F2-4E13-98A3-FE96597C5A42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0:27:10.301" v="1"/>
          <ac:spMkLst>
            <pc:docMk/>
            <pc:sldMk cId="1453476279" sldId="311"/>
            <ac:spMk id="25" creationId="{6A84B152-3496-4C52-AF08-97AFFC09DD2C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0:28:55.757" v="15"/>
          <ac:spMkLst>
            <pc:docMk/>
            <pc:sldMk cId="1453476279" sldId="311"/>
            <ac:spMk id="26" creationId="{2F687420-BEB4-45CD-8226-339BE553B8E6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0:27:10.301" v="1"/>
          <ac:spMkLst>
            <pc:docMk/>
            <pc:sldMk cId="1453476279" sldId="311"/>
            <ac:spMk id="27" creationId="{6B2ADB95-0FA3-4BD7-A8AC-89D014A83E5B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0:28:55.757" v="15"/>
          <ac:spMkLst>
            <pc:docMk/>
            <pc:sldMk cId="1453476279" sldId="311"/>
            <ac:spMk id="28" creationId="{169CC832-2974-4E8D-90ED-3E2941BA7336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0:27:10.301" v="1"/>
          <ac:spMkLst>
            <pc:docMk/>
            <pc:sldMk cId="1453476279" sldId="311"/>
            <ac:spMk id="29" creationId="{C924DBCE-E731-4B22-8181-A39C1D86276C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0:28:55.757" v="15"/>
          <ac:spMkLst>
            <pc:docMk/>
            <pc:sldMk cId="1453476279" sldId="311"/>
            <ac:spMk id="30" creationId="{55222F96-971A-4F90-B841-6BAB416C7AC1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0:27:10.301" v="1"/>
          <ac:spMkLst>
            <pc:docMk/>
            <pc:sldMk cId="1453476279" sldId="311"/>
            <ac:spMk id="31" creationId="{4CBF9756-6AC8-4C65-84DF-56FBFFA1D873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0:28:55.757" v="15"/>
          <ac:spMkLst>
            <pc:docMk/>
            <pc:sldMk cId="1453476279" sldId="311"/>
            <ac:spMk id="32" creationId="{08980754-6F4B-43C9-B9BE-127B6BED6586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0:27:10.301" v="1"/>
          <ac:spMkLst>
            <pc:docMk/>
            <pc:sldMk cId="1453476279" sldId="311"/>
            <ac:spMk id="33" creationId="{2D385988-EAAF-4C27-AF8A-2BFBECAF3D4F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0:28:55.757" v="15"/>
          <ac:spMkLst>
            <pc:docMk/>
            <pc:sldMk cId="1453476279" sldId="311"/>
            <ac:spMk id="34" creationId="{2C1BBA94-3F40-40AA-8BB9-E69E25E537C1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0:28:55.741" v="14"/>
          <ac:spMkLst>
            <pc:docMk/>
            <pc:sldMk cId="1453476279" sldId="311"/>
            <ac:spMk id="36" creationId="{201CC55D-ED54-4C5C-95E6-10947BD1103B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0:27:10.301" v="1"/>
          <ac:spMkLst>
            <pc:docMk/>
            <pc:sldMk cId="1453476279" sldId="311"/>
            <ac:spMk id="37" creationId="{B621D332-7329-4994-8836-C429A51B7549}"/>
          </ac:spMkLst>
        </pc:spChg>
        <pc:spChg chg="add">
          <ac:chgData name="Gabriela Hernandez Nunez" userId="S::gabriela.hernandez.nunez@mep.go.cr::f1f3cc24-8d90-4360-a34d-0347e5f0a52e" providerId="AD" clId="Web-{26350E5A-533F-4761-A028-0BE27AC01E2A}" dt="2020-08-21T00:28:55.757" v="15"/>
          <ac:spMkLst>
            <pc:docMk/>
            <pc:sldMk cId="1453476279" sldId="311"/>
            <ac:spMk id="38" creationId="{6EFC920F-B85A-4068-BD93-41064EDE93D3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0:27:10.301" v="1"/>
          <ac:spMkLst>
            <pc:docMk/>
            <pc:sldMk cId="1453476279" sldId="311"/>
            <ac:spMk id="39" creationId="{2D20F754-35A9-4508-BE3C-C59996D1437B}"/>
          </ac:spMkLst>
        </pc:spChg>
        <pc:spChg chg="add">
          <ac:chgData name="Gabriela Hernandez Nunez" userId="S::gabriela.hernandez.nunez@mep.go.cr::f1f3cc24-8d90-4360-a34d-0347e5f0a52e" providerId="AD" clId="Web-{26350E5A-533F-4761-A028-0BE27AC01E2A}" dt="2020-08-21T00:28:55.757" v="15"/>
          <ac:spMkLst>
            <pc:docMk/>
            <pc:sldMk cId="1453476279" sldId="311"/>
            <ac:spMk id="44" creationId="{CBC4F608-B4B8-48C3-9572-C0F061B1CD99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0:28:55.741" v="14"/>
          <ac:spMkLst>
            <pc:docMk/>
            <pc:sldMk cId="1453476279" sldId="311"/>
            <ac:spMk id="45" creationId="{3873B707-463F-40B0-8227-E8CC6C67EB25}"/>
          </ac:spMkLst>
        </pc:spChg>
        <pc:spChg chg="add">
          <ac:chgData name="Gabriela Hernandez Nunez" userId="S::gabriela.hernandez.nunez@mep.go.cr::f1f3cc24-8d90-4360-a34d-0347e5f0a52e" providerId="AD" clId="Web-{26350E5A-533F-4761-A028-0BE27AC01E2A}" dt="2020-08-21T00:28:55.757" v="15"/>
          <ac:spMkLst>
            <pc:docMk/>
            <pc:sldMk cId="1453476279" sldId="311"/>
            <ac:spMk id="46" creationId="{1382A32C-5B0C-4B1C-A074-76C6DBCC9F87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0:28:55.741" v="14"/>
          <ac:spMkLst>
            <pc:docMk/>
            <pc:sldMk cId="1453476279" sldId="311"/>
            <ac:spMk id="47" creationId="{C13237C8-E62C-4F0D-A318-BD6FB6C2D138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0:28:55.741" v="14"/>
          <ac:spMkLst>
            <pc:docMk/>
            <pc:sldMk cId="1453476279" sldId="311"/>
            <ac:spMk id="49" creationId="{19C9EAEA-39D0-4B0E-A0EB-51E7B26740B1}"/>
          </ac:spMkLst>
        </pc:spChg>
        <pc:grpChg chg="add">
          <ac:chgData name="Gabriela Hernandez Nunez" userId="S::gabriela.hernandez.nunez@mep.go.cr::f1f3cc24-8d90-4360-a34d-0347e5f0a52e" providerId="AD" clId="Web-{26350E5A-533F-4761-A028-0BE27AC01E2A}" dt="2020-08-21T00:28:55.757" v="15"/>
          <ac:grpSpMkLst>
            <pc:docMk/>
            <pc:sldMk cId="1453476279" sldId="311"/>
            <ac:grpSpMk id="40" creationId="{1C559108-BBAE-426C-8564-051D2BA6DDC8}"/>
          </ac:grpSpMkLst>
        </pc:grpChg>
        <pc:grpChg chg="add del">
          <ac:chgData name="Gabriela Hernandez Nunez" userId="S::gabriela.hernandez.nunez@mep.go.cr::f1f3cc24-8d90-4360-a34d-0347e5f0a52e" providerId="AD" clId="Web-{26350E5A-533F-4761-A028-0BE27AC01E2A}" dt="2020-08-21T00:28:55.741" v="14"/>
          <ac:grpSpMkLst>
            <pc:docMk/>
            <pc:sldMk cId="1453476279" sldId="311"/>
            <ac:grpSpMk id="41" creationId="{1DE889C7-FAD6-4397-98E2-05D503484459}"/>
          </ac:grpSpMkLst>
        </pc:grpChg>
        <pc:picChg chg="add mod">
          <ac:chgData name="Gabriela Hernandez Nunez" userId="S::gabriela.hernandez.nunez@mep.go.cr::f1f3cc24-8d90-4360-a34d-0347e5f0a52e" providerId="AD" clId="Web-{26350E5A-533F-4761-A028-0BE27AC01E2A}" dt="2020-08-21T00:31:09.932" v="41" actId="1076"/>
          <ac:picMkLst>
            <pc:docMk/>
            <pc:sldMk cId="1453476279" sldId="311"/>
            <ac:picMk id="6" creationId="{600B6919-9929-49FB-ADD2-A72B46748596}"/>
          </ac:picMkLst>
        </pc:picChg>
        <pc:picChg chg="add mod">
          <ac:chgData name="Gabriela Hernandez Nunez" userId="S::gabriela.hernandez.nunez@mep.go.cr::f1f3cc24-8d90-4360-a34d-0347e5f0a52e" providerId="AD" clId="Web-{26350E5A-533F-4761-A028-0BE27AC01E2A}" dt="2020-08-21T00:31:36.542" v="44" actId="1076"/>
          <ac:picMkLst>
            <pc:docMk/>
            <pc:sldMk cId="1453476279" sldId="311"/>
            <ac:picMk id="7" creationId="{7DA8E7E0-3819-4E7A-8F8B-21E360290CD8}"/>
          </ac:picMkLst>
        </pc:picChg>
        <pc:picChg chg="mod ord">
          <ac:chgData name="Gabriela Hernandez Nunez" userId="S::gabriela.hernandez.nunez@mep.go.cr::f1f3cc24-8d90-4360-a34d-0347e5f0a52e" providerId="AD" clId="Web-{26350E5A-533F-4761-A028-0BE27AC01E2A}" dt="2020-08-21T02:17:41.007" v="578" actId="1076"/>
          <ac:picMkLst>
            <pc:docMk/>
            <pc:sldMk cId="1453476279" sldId="311"/>
            <ac:picMk id="8" creationId="{6DBE0615-9138-430B-AF31-7ECAF804D445}"/>
          </ac:picMkLst>
        </pc:picChg>
        <pc:picChg chg="add del">
          <ac:chgData name="Gabriela Hernandez Nunez" userId="S::gabriela.hernandez.nunez@mep.go.cr::f1f3cc24-8d90-4360-a34d-0347e5f0a52e" providerId="AD" clId="Web-{26350E5A-533F-4761-A028-0BE27AC01E2A}" dt="2020-08-21T00:27:10.317" v="2"/>
          <ac:picMkLst>
            <pc:docMk/>
            <pc:sldMk cId="1453476279" sldId="311"/>
            <ac:picMk id="18" creationId="{AE113210-7872-481A-ADE6-3A05CCAF5EB2}"/>
          </ac:picMkLst>
        </pc:picChg>
        <pc:picChg chg="add del">
          <ac:chgData name="Gabriela Hernandez Nunez" userId="S::gabriela.hernandez.nunez@mep.go.cr::f1f3cc24-8d90-4360-a34d-0347e5f0a52e" providerId="AD" clId="Web-{26350E5A-533F-4761-A028-0BE27AC01E2A}" dt="2020-08-21T00:27:56.178" v="5"/>
          <ac:picMkLst>
            <pc:docMk/>
            <pc:sldMk cId="1453476279" sldId="311"/>
            <ac:picMk id="24" creationId="{AC860275-E106-493A-8BF0-E0A91130EF6A}"/>
          </ac:picMkLst>
        </pc:picChg>
        <pc:cxnChg chg="add del">
          <ac:chgData name="Gabriela Hernandez Nunez" userId="S::gabriela.hernandez.nunez@mep.go.cr::f1f3cc24-8d90-4360-a34d-0347e5f0a52e" providerId="AD" clId="Web-{26350E5A-533F-4761-A028-0BE27AC01E2A}" dt="2020-08-21T00:27:10.301" v="1"/>
          <ac:cxnSpMkLst>
            <pc:docMk/>
            <pc:sldMk cId="1453476279" sldId="311"/>
            <ac:cxnSpMk id="35" creationId="{43621FD4-D14D-45D5-9A57-9A2DE5EA59C0}"/>
          </ac:cxnSpMkLst>
        </pc:cxnChg>
      </pc:sldChg>
      <pc:sldChg chg="addSp delSp modSp new mod setBg">
        <pc:chgData name="Gabriela Hernandez Nunez" userId="S::gabriela.hernandez.nunez@mep.go.cr::f1f3cc24-8d90-4360-a34d-0347e5f0a52e" providerId="AD" clId="Web-{26350E5A-533F-4761-A028-0BE27AC01E2A}" dt="2020-08-21T01:29:31.515" v="512" actId="20577"/>
        <pc:sldMkLst>
          <pc:docMk/>
          <pc:sldMk cId="2482524381" sldId="312"/>
        </pc:sldMkLst>
        <pc:spChg chg="mod ord">
          <ac:chgData name="Gabriela Hernandez Nunez" userId="S::gabriela.hernandez.nunez@mep.go.cr::f1f3cc24-8d90-4360-a34d-0347e5f0a52e" providerId="AD" clId="Web-{26350E5A-533F-4761-A028-0BE27AC01E2A}" dt="2020-08-21T01:24:21.648" v="437"/>
          <ac:spMkLst>
            <pc:docMk/>
            <pc:sldMk cId="2482524381" sldId="312"/>
            <ac:spMk id="2" creationId="{9B547DD9-A44B-44A4-A92A-966584980F07}"/>
          </ac:spMkLst>
        </pc:spChg>
        <pc:spChg chg="del">
          <ac:chgData name="Gabriela Hernandez Nunez" userId="S::gabriela.hernandez.nunez@mep.go.cr::f1f3cc24-8d90-4360-a34d-0347e5f0a52e" providerId="AD" clId="Web-{26350E5A-533F-4761-A028-0BE27AC01E2A}" dt="2020-08-21T00:42:18.042" v="107"/>
          <ac:spMkLst>
            <pc:docMk/>
            <pc:sldMk cId="2482524381" sldId="312"/>
            <ac:spMk id="3" creationId="{540C268F-D521-4EAD-8438-6C9D6A3ED20D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0:51:03.257" v="156"/>
          <ac:spMkLst>
            <pc:docMk/>
            <pc:sldMk cId="2482524381" sldId="312"/>
            <ac:spMk id="11" creationId="{1CD81A2A-6ED4-4EF4-A14C-912D31E14800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0:51:03.257" v="156"/>
          <ac:spMkLst>
            <pc:docMk/>
            <pc:sldMk cId="2482524381" sldId="312"/>
            <ac:spMk id="13" creationId="{1661932C-CA15-4E17-B115-FAE7CBEE4789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0:51:03.257" v="156"/>
          <ac:spMkLst>
            <pc:docMk/>
            <pc:sldMk cId="2482524381" sldId="312"/>
            <ac:spMk id="15" creationId="{8590ADD5-9383-4D3D-9047-3DA2593CCB5D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0:51:03.257" v="156"/>
          <ac:spMkLst>
            <pc:docMk/>
            <pc:sldMk cId="2482524381" sldId="312"/>
            <ac:spMk id="17" creationId="{DABE3E45-88CF-45D8-8D40-C773324D93F6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0:51:03.257" v="156"/>
          <ac:spMkLst>
            <pc:docMk/>
            <pc:sldMk cId="2482524381" sldId="312"/>
            <ac:spMk id="21" creationId="{B91ECDA9-56DC-4270-8F33-01C5637B8CEB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0:51:03.257" v="156"/>
          <ac:spMkLst>
            <pc:docMk/>
            <pc:sldMk cId="2482524381" sldId="312"/>
            <ac:spMk id="23" creationId="{75F47824-961D-465D-84F9-EAE11BC6173B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0:51:03.257" v="156"/>
          <ac:spMkLst>
            <pc:docMk/>
            <pc:sldMk cId="2482524381" sldId="312"/>
            <ac:spMk id="25" creationId="{FEC9DA3E-C1D7-472D-B7C0-F71AE41FBA23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0:51:03.195" v="155"/>
          <ac:spMkLst>
            <pc:docMk/>
            <pc:sldMk cId="2482524381" sldId="312"/>
            <ac:spMk id="120" creationId="{CB6E2F43-29E9-49D9-91FC-E5FEFAAA70DE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0:51:03.195" v="155"/>
          <ac:spMkLst>
            <pc:docMk/>
            <pc:sldMk cId="2482524381" sldId="312"/>
            <ac:spMk id="122" creationId="{3BA62E19-CD42-4C09-B825-844B4943D49D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0:51:03.195" v="155"/>
          <ac:spMkLst>
            <pc:docMk/>
            <pc:sldMk cId="2482524381" sldId="312"/>
            <ac:spMk id="124" creationId="{8E63CC27-1C86-4653-8866-79C24C5C51FB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1:24:03.226" v="433"/>
          <ac:spMkLst>
            <pc:docMk/>
            <pc:sldMk cId="2482524381" sldId="312"/>
            <ac:spMk id="183" creationId="{6FBDFA86-51D3-4729-B154-796918372804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1:24:21.648" v="437"/>
          <ac:spMkLst>
            <pc:docMk/>
            <pc:sldMk cId="2482524381" sldId="312"/>
            <ac:spMk id="187" creationId="{684BF3E1-C321-4F38-85CF-FEBBEEC15E2D}"/>
          </ac:spMkLst>
        </pc:spChg>
        <pc:spChg chg="add">
          <ac:chgData name="Gabriela Hernandez Nunez" userId="S::gabriela.hernandez.nunez@mep.go.cr::f1f3cc24-8d90-4360-a34d-0347e5f0a52e" providerId="AD" clId="Web-{26350E5A-533F-4761-A028-0BE27AC01E2A}" dt="2020-08-21T01:24:21.648" v="437"/>
          <ac:spMkLst>
            <pc:docMk/>
            <pc:sldMk cId="2482524381" sldId="312"/>
            <ac:spMk id="250" creationId="{CB6E2F43-29E9-49D9-91FC-E5FEFAAA70DE}"/>
          </ac:spMkLst>
        </pc:spChg>
        <pc:spChg chg="add">
          <ac:chgData name="Gabriela Hernandez Nunez" userId="S::gabriela.hernandez.nunez@mep.go.cr::f1f3cc24-8d90-4360-a34d-0347e5f0a52e" providerId="AD" clId="Web-{26350E5A-533F-4761-A028-0BE27AC01E2A}" dt="2020-08-21T01:24:21.648" v="437"/>
          <ac:spMkLst>
            <pc:docMk/>
            <pc:sldMk cId="2482524381" sldId="312"/>
            <ac:spMk id="252" creationId="{3BA62E19-CD42-4C09-B825-844B4943D49D}"/>
          </ac:spMkLst>
        </pc:spChg>
        <pc:spChg chg="add">
          <ac:chgData name="Gabriela Hernandez Nunez" userId="S::gabriela.hernandez.nunez@mep.go.cr::f1f3cc24-8d90-4360-a34d-0347e5f0a52e" providerId="AD" clId="Web-{26350E5A-533F-4761-A028-0BE27AC01E2A}" dt="2020-08-21T01:24:21.648" v="437"/>
          <ac:spMkLst>
            <pc:docMk/>
            <pc:sldMk cId="2482524381" sldId="312"/>
            <ac:spMk id="254" creationId="{8E63CC27-1C86-4653-8866-79C24C5C51FB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0:53:11.557" v="171"/>
          <ac:spMkLst>
            <pc:docMk/>
            <pc:sldMk cId="2482524381" sldId="312"/>
            <ac:spMk id="309" creationId="{D1942232-83D0-49E2-AF9B-1F97E3C1EF8E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0:53:11.557" v="171"/>
          <ac:spMkLst>
            <pc:docMk/>
            <pc:sldMk cId="2482524381" sldId="312"/>
            <ac:spMk id="310" creationId="{E9E70D72-6E23-4015-A4A6-85C120C19167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1:24:03.273" v="434"/>
          <ac:spMkLst>
            <pc:docMk/>
            <pc:sldMk cId="2482524381" sldId="312"/>
            <ac:spMk id="368" creationId="{9AF5C66A-E8F2-4E13-98A3-FE96597C5A42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1:24:21.648" v="437"/>
          <ac:spMkLst>
            <pc:docMk/>
            <pc:sldMk cId="2482524381" sldId="312"/>
            <ac:spMk id="372" creationId="{B05E4F47-B148-49E0-B472-BBF149315524}"/>
          </ac:spMkLst>
        </pc:spChg>
        <pc:spChg chg="add del mod">
          <ac:chgData name="Gabriela Hernandez Nunez" userId="S::gabriela.hernandez.nunez@mep.go.cr::f1f3cc24-8d90-4360-a34d-0347e5f0a52e" providerId="AD" clId="Web-{26350E5A-533F-4761-A028-0BE27AC01E2A}" dt="2020-08-21T01:26:52.620" v="474"/>
          <ac:spMkLst>
            <pc:docMk/>
            <pc:sldMk cId="2482524381" sldId="312"/>
            <ac:spMk id="691" creationId="{ADBCF5B1-171B-4F65-8ECE-66148715A381}"/>
          </ac:spMkLst>
        </pc:spChg>
        <pc:spChg chg="add mod">
          <ac:chgData name="Gabriela Hernandez Nunez" userId="S::gabriela.hernandez.nunez@mep.go.cr::f1f3cc24-8d90-4360-a34d-0347e5f0a52e" providerId="AD" clId="Web-{26350E5A-533F-4761-A028-0BE27AC01E2A}" dt="2020-08-21T01:28:00.310" v="496" actId="1076"/>
          <ac:spMkLst>
            <pc:docMk/>
            <pc:sldMk cId="2482524381" sldId="312"/>
            <ac:spMk id="725" creationId="{F77BFCA4-3630-4C93-A1E4-879546728D49}"/>
          </ac:spMkLst>
        </pc:spChg>
        <pc:spChg chg="add mod">
          <ac:chgData name="Gabriela Hernandez Nunez" userId="S::gabriela.hernandez.nunez@mep.go.cr::f1f3cc24-8d90-4360-a34d-0347e5f0a52e" providerId="AD" clId="Web-{26350E5A-533F-4761-A028-0BE27AC01E2A}" dt="2020-08-21T01:28:03.216" v="497" actId="1076"/>
          <ac:spMkLst>
            <pc:docMk/>
            <pc:sldMk cId="2482524381" sldId="312"/>
            <ac:spMk id="727" creationId="{C470496E-F8DA-4165-A57C-535DB9393908}"/>
          </ac:spMkLst>
        </pc:spChg>
        <pc:spChg chg="add mod">
          <ac:chgData name="Gabriela Hernandez Nunez" userId="S::gabriela.hernandez.nunez@mep.go.cr::f1f3cc24-8d90-4360-a34d-0347e5f0a52e" providerId="AD" clId="Web-{26350E5A-533F-4761-A028-0BE27AC01E2A}" dt="2020-08-21T01:28:28.873" v="501" actId="688"/>
          <ac:spMkLst>
            <pc:docMk/>
            <pc:sldMk cId="2482524381" sldId="312"/>
            <ac:spMk id="829" creationId="{16F69CE3-6BE5-44AB-A77C-C4604D16EB59}"/>
          </ac:spMkLst>
        </pc:spChg>
        <pc:spChg chg="add mod">
          <ac:chgData name="Gabriela Hernandez Nunez" userId="S::gabriela.hernandez.nunez@mep.go.cr::f1f3cc24-8d90-4360-a34d-0347e5f0a52e" providerId="AD" clId="Web-{26350E5A-533F-4761-A028-0BE27AC01E2A}" dt="2020-08-21T01:28:50.858" v="505" actId="1076"/>
          <ac:spMkLst>
            <pc:docMk/>
            <pc:sldMk cId="2482524381" sldId="312"/>
            <ac:spMk id="830" creationId="{B2ABAA2C-1124-449E-8AE2-7923D951B93A}"/>
          </ac:spMkLst>
        </pc:spChg>
        <pc:grpChg chg="add del">
          <ac:chgData name="Gabriela Hernandez Nunez" userId="S::gabriela.hernandez.nunez@mep.go.cr::f1f3cc24-8d90-4360-a34d-0347e5f0a52e" providerId="AD" clId="Web-{26350E5A-533F-4761-A028-0BE27AC01E2A}" dt="2020-08-21T00:53:11.557" v="171"/>
          <ac:grpSpMkLst>
            <pc:docMk/>
            <pc:sldMk cId="2482524381" sldId="312"/>
            <ac:grpSpMk id="130" creationId="{C78D9229-E61D-4FEE-8321-2F8B64A8CADF}"/>
          </ac:grpSpMkLst>
        </pc:grpChg>
        <pc:grpChg chg="add del">
          <ac:chgData name="Gabriela Hernandez Nunez" userId="S::gabriela.hernandez.nunez@mep.go.cr::f1f3cc24-8d90-4360-a34d-0347e5f0a52e" providerId="AD" clId="Web-{26350E5A-533F-4761-A028-0BE27AC01E2A}" dt="2020-08-21T00:53:11.557" v="171"/>
          <ac:grpSpMkLst>
            <pc:docMk/>
            <pc:sldMk cId="2482524381" sldId="312"/>
            <ac:grpSpMk id="311" creationId="{C28A977F-B603-4D81-B0FC-C8DE048A7931}"/>
          </ac:grpSpMkLst>
        </pc:grpChg>
        <pc:graphicFrameChg chg="add mod ord modGraphic">
          <ac:chgData name="Gabriela Hernandez Nunez" userId="S::gabriela.hernandez.nunez@mep.go.cr::f1f3cc24-8d90-4360-a34d-0347e5f0a52e" providerId="AD" clId="Web-{26350E5A-533F-4761-A028-0BE27AC01E2A}" dt="2020-08-21T01:29:31.515" v="512" actId="20577"/>
          <ac:graphicFrameMkLst>
            <pc:docMk/>
            <pc:sldMk cId="2482524381" sldId="312"/>
            <ac:graphicFrameMk id="6" creationId="{7C3FC2AE-202D-4EF4-AA6B-C6C276562FE9}"/>
          </ac:graphicFrameMkLst>
        </pc:graphicFrameChg>
        <pc:graphicFrameChg chg="add del mod modGraphic">
          <ac:chgData name="Gabriela Hernandez Nunez" userId="S::gabriela.hernandez.nunez@mep.go.cr::f1f3cc24-8d90-4360-a34d-0347e5f0a52e" providerId="AD" clId="Web-{26350E5A-533F-4761-A028-0BE27AC01E2A}" dt="2020-08-21T00:45:53.125" v="137"/>
          <ac:graphicFrameMkLst>
            <pc:docMk/>
            <pc:sldMk cId="2482524381" sldId="312"/>
            <ac:graphicFrameMk id="179" creationId="{D8F12147-1ED7-4CA7-ADAE-628430B3B231}"/>
          </ac:graphicFrameMkLst>
        </pc:graphicFrameChg>
        <pc:picChg chg="add del mod">
          <ac:chgData name="Gabriela Hernandez Nunez" userId="S::gabriela.hernandez.nunez@mep.go.cr::f1f3cc24-8d90-4360-a34d-0347e5f0a52e" providerId="AD" clId="Web-{26350E5A-533F-4761-A028-0BE27AC01E2A}" dt="2020-08-21T00:51:29.727" v="164"/>
          <ac:picMkLst>
            <pc:docMk/>
            <pc:sldMk cId="2482524381" sldId="312"/>
            <ac:picMk id="5" creationId="{B3EA755B-BC22-4A45-941C-0CE8BD93EE56}"/>
          </ac:picMkLst>
        </pc:picChg>
        <pc:picChg chg="add mod">
          <ac:chgData name="Gabriela Hernandez Nunez" userId="S::gabriela.hernandez.nunez@mep.go.cr::f1f3cc24-8d90-4360-a34d-0347e5f0a52e" providerId="AD" clId="Web-{26350E5A-533F-4761-A028-0BE27AC01E2A}" dt="2020-08-21T01:25:21.587" v="449" actId="1076"/>
          <ac:picMkLst>
            <pc:docMk/>
            <pc:sldMk cId="2482524381" sldId="312"/>
            <ac:picMk id="307" creationId="{67BA3055-2791-43DE-9126-CD39D6C5F0B2}"/>
          </ac:picMkLst>
        </pc:picChg>
        <pc:picChg chg="add">
          <ac:chgData name="Gabriela Hernandez Nunez" userId="S::gabriela.hernandez.nunez@mep.go.cr::f1f3cc24-8d90-4360-a34d-0347e5f0a52e" providerId="AD" clId="Web-{26350E5A-533F-4761-A028-0BE27AC01E2A}" dt="2020-08-21T00:51:43.508" v="165"/>
          <ac:picMkLst>
            <pc:docMk/>
            <pc:sldMk cId="2482524381" sldId="312"/>
            <ac:picMk id="363" creationId="{CAD222F3-2E7B-42C9-BA87-5E9A68BF5DBB}"/>
          </ac:picMkLst>
        </pc:picChg>
        <pc:picChg chg="add del">
          <ac:chgData name="Gabriela Hernandez Nunez" userId="S::gabriela.hernandez.nunez@mep.go.cr::f1f3cc24-8d90-4360-a34d-0347e5f0a52e" providerId="AD" clId="Web-{26350E5A-533F-4761-A028-0BE27AC01E2A}" dt="2020-08-21T01:24:03.273" v="434"/>
          <ac:picMkLst>
            <pc:docMk/>
            <pc:sldMk cId="2482524381" sldId="312"/>
            <ac:picMk id="370" creationId="{AC860275-E106-493A-8BF0-E0A91130EF6A}"/>
          </ac:picMkLst>
        </pc:picChg>
        <pc:picChg chg="add del">
          <ac:chgData name="Gabriela Hernandez Nunez" userId="S::gabriela.hernandez.nunez@mep.go.cr::f1f3cc24-8d90-4360-a34d-0347e5f0a52e" providerId="AD" clId="Web-{26350E5A-533F-4761-A028-0BE27AC01E2A}" dt="2020-08-21T01:24:21.648" v="437"/>
          <ac:picMkLst>
            <pc:docMk/>
            <pc:sldMk cId="2482524381" sldId="312"/>
            <ac:picMk id="373" creationId="{7A2CE8EB-F719-4F84-9E91-F538438CAC76}"/>
          </ac:picMkLst>
        </pc:picChg>
        <pc:cxnChg chg="add del">
          <ac:chgData name="Gabriela Hernandez Nunez" userId="S::gabriela.hernandez.nunez@mep.go.cr::f1f3cc24-8d90-4360-a34d-0347e5f0a52e" providerId="AD" clId="Web-{26350E5A-533F-4761-A028-0BE27AC01E2A}" dt="2020-08-21T00:51:03.257" v="156"/>
          <ac:cxnSpMkLst>
            <pc:docMk/>
            <pc:sldMk cId="2482524381" sldId="312"/>
            <ac:cxnSpMk id="19" creationId="{49CD1692-827B-4C8D-B4A1-134FD04CF45C}"/>
          </ac:cxnSpMkLst>
        </pc:cxnChg>
        <pc:cxnChg chg="add del">
          <ac:chgData name="Gabriela Hernandez Nunez" userId="S::gabriela.hernandez.nunez@mep.go.cr::f1f3cc24-8d90-4360-a34d-0347e5f0a52e" providerId="AD" clId="Web-{26350E5A-533F-4761-A028-0BE27AC01E2A}" dt="2020-08-21T01:24:03.226" v="433"/>
          <ac:cxnSpMkLst>
            <pc:docMk/>
            <pc:sldMk cId="2482524381" sldId="312"/>
            <ac:cxnSpMk id="185" creationId="{0F1CE7C6-BE91-42A7-9214-F33FD918C386}"/>
          </ac:cxnSpMkLst>
        </pc:cxnChg>
      </pc:sldChg>
      <pc:sldChg chg="addSp delSp modSp new mod setBg">
        <pc:chgData name="Gabriela Hernandez Nunez" userId="S::gabriela.hernandez.nunez@mep.go.cr::f1f3cc24-8d90-4360-a34d-0347e5f0a52e" providerId="AD" clId="Web-{26350E5A-533F-4761-A028-0BE27AC01E2A}" dt="2020-08-21T02:23:39.686" v="629" actId="1076"/>
        <pc:sldMkLst>
          <pc:docMk/>
          <pc:sldMk cId="1355373826" sldId="313"/>
        </pc:sldMkLst>
        <pc:spChg chg="mod ord">
          <ac:chgData name="Gabriela Hernandez Nunez" userId="S::gabriela.hernandez.nunez@mep.go.cr::f1f3cc24-8d90-4360-a34d-0347e5f0a52e" providerId="AD" clId="Web-{26350E5A-533F-4761-A028-0BE27AC01E2A}" dt="2020-08-21T01:06:36.967" v="267"/>
          <ac:spMkLst>
            <pc:docMk/>
            <pc:sldMk cId="1355373826" sldId="313"/>
            <ac:spMk id="2" creationId="{5FC5FD1D-FB91-4B0C-B41F-EB33940C7553}"/>
          </ac:spMkLst>
        </pc:spChg>
        <pc:spChg chg="del">
          <ac:chgData name="Gabriela Hernandez Nunez" userId="S::gabriela.hernandez.nunez@mep.go.cr::f1f3cc24-8d90-4360-a34d-0347e5f0a52e" providerId="AD" clId="Web-{26350E5A-533F-4761-A028-0BE27AC01E2A}" dt="2020-08-21T00:57:29.079" v="189"/>
          <ac:spMkLst>
            <pc:docMk/>
            <pc:sldMk cId="1355373826" sldId="313"/>
            <ac:spMk id="3" creationId="{115AA41C-C710-4AA8-8717-CDAD9C8E3CCD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1:03:23.790" v="251"/>
          <ac:spMkLst>
            <pc:docMk/>
            <pc:sldMk cId="1355373826" sldId="313"/>
            <ac:spMk id="192" creationId="{C83A5C14-ED91-4CD1-809E-D29FF97C9AF5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1:03:23.790" v="251"/>
          <ac:spMkLst>
            <pc:docMk/>
            <pc:sldMk cId="1355373826" sldId="313"/>
            <ac:spMk id="193" creationId="{56065185-5C34-4F86-AA96-AA4D065B0EF4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1:05:15.215" v="256"/>
          <ac:spMkLst>
            <pc:docMk/>
            <pc:sldMk cId="1355373826" sldId="313"/>
            <ac:spMk id="196" creationId="{3776B14B-F2F4-4825-8DA8-8C7A0F2B3960}"/>
          </ac:spMkLst>
        </pc:spChg>
        <pc:spChg chg="add del mod">
          <ac:chgData name="Gabriela Hernandez Nunez" userId="S::gabriela.hernandez.nunez@mep.go.cr::f1f3cc24-8d90-4360-a34d-0347e5f0a52e" providerId="AD" clId="Web-{26350E5A-533F-4761-A028-0BE27AC01E2A}" dt="2020-08-21T01:01:49.179" v="238"/>
          <ac:spMkLst>
            <pc:docMk/>
            <pc:sldMk cId="1355373826" sldId="313"/>
            <ac:spMk id="289" creationId="{754BEB7B-7F48-412F-B301-868794AD7B34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1:05:15.215" v="256"/>
          <ac:spMkLst>
            <pc:docMk/>
            <pc:sldMk cId="1355373826" sldId="313"/>
            <ac:spMk id="293" creationId="{0D1D8088-559A-46A5-A801-CDF0B9476BED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1:06:36.967" v="267"/>
          <ac:spMkLst>
            <pc:docMk/>
            <pc:sldMk cId="1355373826" sldId="313"/>
            <ac:spMk id="386" creationId="{46D6306C-ED4F-4AAE-B4A5-EEA6AFAD726E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1:06:36.967" v="267"/>
          <ac:spMkLst>
            <pc:docMk/>
            <pc:sldMk cId="1355373826" sldId="313"/>
            <ac:spMk id="388" creationId="{0EC5361D-F897-4856-B945-0455A365EB24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1:06:36.967" v="267"/>
          <ac:spMkLst>
            <pc:docMk/>
            <pc:sldMk cId="1355373826" sldId="313"/>
            <ac:spMk id="390" creationId="{4508C0C5-2268-42B5-B3C8-4D0899E05F8C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1:06:36.967" v="267"/>
          <ac:spMkLst>
            <pc:docMk/>
            <pc:sldMk cId="1355373826" sldId="313"/>
            <ac:spMk id="392" creationId="{141ACBDB-38F8-4B34-8183-BD95B4E55A62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1:06:36.967" v="267"/>
          <ac:spMkLst>
            <pc:docMk/>
            <pc:sldMk cId="1355373826" sldId="313"/>
            <ac:spMk id="394" creationId="{DE00DB52-3455-4E2F-867B-A6D0516E175B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1:06:36.967" v="267"/>
          <ac:spMkLst>
            <pc:docMk/>
            <pc:sldMk cId="1355373826" sldId="313"/>
            <ac:spMk id="396" creationId="{9E914C83-E0D8-4953-92D5-169D28CB43AE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1:06:36.967" v="267"/>
          <ac:spMkLst>
            <pc:docMk/>
            <pc:sldMk cId="1355373826" sldId="313"/>
            <ac:spMk id="398" creationId="{3512E083-F550-46AF-8490-767ECFD00CB7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1:06:36.967" v="267"/>
          <ac:spMkLst>
            <pc:docMk/>
            <pc:sldMk cId="1355373826" sldId="313"/>
            <ac:spMk id="403" creationId="{AFA67CD3-AB4E-4A7A-BEB8-53C445D8C44E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1:06:36.967" v="267"/>
          <ac:spMkLst>
            <pc:docMk/>
            <pc:sldMk cId="1355373826" sldId="313"/>
            <ac:spMk id="407" creationId="{339C8D78-A644-462F-B674-F440635E5353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1:06:27.623" v="264"/>
          <ac:spMkLst>
            <pc:docMk/>
            <pc:sldMk cId="1355373826" sldId="313"/>
            <ac:spMk id="412" creationId="{A440A548-C0D4-4418-940E-EDC2F1D9A599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1:06:27.623" v="264"/>
          <ac:spMkLst>
            <pc:docMk/>
            <pc:sldMk cId="1355373826" sldId="313"/>
            <ac:spMk id="414" creationId="{E708B267-8CD2-4684-A57B-9F1070769203}"/>
          </ac:spMkLst>
        </pc:spChg>
        <pc:spChg chg="mod">
          <ac:chgData name="Gabriela Hernandez Nunez" userId="S::gabriela.hernandez.nunez@mep.go.cr::f1f3cc24-8d90-4360-a34d-0347e5f0a52e" providerId="AD" clId="Web-{26350E5A-533F-4761-A028-0BE27AC01E2A}" dt="2020-08-21T02:23:03.309" v="623" actId="20577"/>
          <ac:spMkLst>
            <pc:docMk/>
            <pc:sldMk cId="1355373826" sldId="313"/>
            <ac:spMk id="505" creationId="{533C91A1-437D-46AC-A597-BA4BB1B02B32}"/>
          </ac:spMkLst>
        </pc:spChg>
        <pc:grpChg chg="add del">
          <ac:chgData name="Gabriela Hernandez Nunez" userId="S::gabriela.hernandez.nunez@mep.go.cr::f1f3cc24-8d90-4360-a34d-0347e5f0a52e" providerId="AD" clId="Web-{26350E5A-533F-4761-A028-0BE27AC01E2A}" dt="2020-08-21T01:05:15.215" v="256"/>
          <ac:grpSpMkLst>
            <pc:docMk/>
            <pc:sldMk cId="1355373826" sldId="313"/>
            <ac:grpSpMk id="294" creationId="{83E2E96F-17F7-4C8C-BDF1-6BB90A0C1D7F}"/>
          </ac:grpSpMkLst>
        </pc:grpChg>
        <pc:grpChg chg="add del">
          <ac:chgData name="Gabriela Hernandez Nunez" userId="S::gabriela.hernandez.nunez@mep.go.cr::f1f3cc24-8d90-4360-a34d-0347e5f0a52e" providerId="AD" clId="Web-{26350E5A-533F-4761-A028-0BE27AC01E2A}" dt="2020-08-21T01:06:27.623" v="264"/>
          <ac:grpSpMkLst>
            <pc:docMk/>
            <pc:sldMk cId="1355373826" sldId="313"/>
            <ac:grpSpMk id="416" creationId="{41E5AB36-9328-47E9-95AD-E38AC1C0E18D}"/>
          </ac:grpSpMkLst>
        </pc:grpChg>
        <pc:grpChg chg="add mod">
          <ac:chgData name="Gabriela Hernandez Nunez" userId="S::gabriela.hernandez.nunez@mep.go.cr::f1f3cc24-8d90-4360-a34d-0347e5f0a52e" providerId="AD" clId="Web-{26350E5A-533F-4761-A028-0BE27AC01E2A}" dt="2020-08-21T02:23:33.920" v="628" actId="1076"/>
          <ac:grpSpMkLst>
            <pc:docMk/>
            <pc:sldMk cId="1355373826" sldId="313"/>
            <ac:grpSpMk id="506" creationId="{699BF79F-8FA7-4CBD-AD41-C80148DEC85B}"/>
          </ac:grpSpMkLst>
        </pc:grpChg>
        <pc:graphicFrameChg chg="add del mod ord modGraphic">
          <ac:chgData name="Gabriela Hernandez Nunez" userId="S::gabriela.hernandez.nunez@mep.go.cr::f1f3cc24-8d90-4360-a34d-0347e5f0a52e" providerId="AD" clId="Web-{26350E5A-533F-4761-A028-0BE27AC01E2A}" dt="2020-08-21T01:01:31.428" v="234"/>
          <ac:graphicFrameMkLst>
            <pc:docMk/>
            <pc:sldMk cId="1355373826" sldId="313"/>
            <ac:graphicFrameMk id="4" creationId="{526CE7CF-ABCD-4ED4-A67B-0CD65C57EA75}"/>
          </ac:graphicFrameMkLst>
        </pc:graphicFrameChg>
        <pc:graphicFrameChg chg="add mod modGraphic">
          <ac:chgData name="Gabriela Hernandez Nunez" userId="S::gabriela.hernandez.nunez@mep.go.cr::f1f3cc24-8d90-4360-a34d-0347e5f0a52e" providerId="AD" clId="Web-{26350E5A-533F-4761-A028-0BE27AC01E2A}" dt="2020-08-21T02:23:28.905" v="627" actId="1076"/>
          <ac:graphicFrameMkLst>
            <pc:docMk/>
            <pc:sldMk cId="1355373826" sldId="313"/>
            <ac:graphicFrameMk id="291" creationId="{2A2526F2-4129-4B10-B5F5-FCFFC6BE9D52}"/>
          </ac:graphicFrameMkLst>
        </pc:graphicFrameChg>
        <pc:graphicFrameChg chg="add del">
          <ac:chgData name="Gabriela Hernandez Nunez" userId="S::gabriela.hernandez.nunez@mep.go.cr::f1f3cc24-8d90-4360-a34d-0347e5f0a52e" providerId="AD" clId="Web-{26350E5A-533F-4761-A028-0BE27AC01E2A}" dt="2020-08-21T01:02:16.070" v="241"/>
          <ac:graphicFrameMkLst>
            <pc:docMk/>
            <pc:sldMk cId="1355373826" sldId="313"/>
            <ac:graphicFrameMk id="300" creationId="{EC6A6E12-BC0D-47F9-A755-7C8873F1E207}"/>
          </ac:graphicFrameMkLst>
        </pc:graphicFrameChg>
        <pc:graphicFrameChg chg="add del">
          <ac:chgData name="Gabriela Hernandez Nunez" userId="S::gabriela.hernandez.nunez@mep.go.cr::f1f3cc24-8d90-4360-a34d-0347e5f0a52e" providerId="AD" clId="Web-{26350E5A-533F-4761-A028-0BE27AC01E2A}" dt="2020-08-21T01:02:41.305" v="245"/>
          <ac:graphicFrameMkLst>
            <pc:docMk/>
            <pc:sldMk cId="1355373826" sldId="313"/>
            <ac:graphicFrameMk id="330" creationId="{757CAA2C-ADEF-492F-8795-B77464C3279A}"/>
          </ac:graphicFrameMkLst>
        </pc:graphicFrameChg>
        <pc:picChg chg="add">
          <ac:chgData name="Gabriela Hernandez Nunez" userId="S::gabriela.hernandez.nunez@mep.go.cr::f1f3cc24-8d90-4360-a34d-0347e5f0a52e" providerId="AD" clId="Web-{26350E5A-533F-4761-A028-0BE27AC01E2A}" dt="2020-08-21T02:21:48.195" v="613"/>
          <ac:picMkLst>
            <pc:docMk/>
            <pc:sldMk cId="1355373826" sldId="313"/>
            <ac:picMk id="31" creationId="{DBE5A40C-E184-4921-BFF3-DF97588D08B7}"/>
          </ac:picMkLst>
        </pc:picChg>
        <pc:picChg chg="add del ord">
          <ac:chgData name="Gabriela Hernandez Nunez" userId="S::gabriela.hernandez.nunez@mep.go.cr::f1f3cc24-8d90-4360-a34d-0347e5f0a52e" providerId="AD" clId="Web-{26350E5A-533F-4761-A028-0BE27AC01E2A}" dt="2020-08-21T02:21:34.631" v="612"/>
          <ac:picMkLst>
            <pc:docMk/>
            <pc:sldMk cId="1355373826" sldId="313"/>
            <ac:picMk id="161" creationId="{5B8A1ECD-DEFC-4609-ACFE-0A12570983B0}"/>
          </ac:picMkLst>
        </pc:picChg>
        <pc:picChg chg="add mod ord">
          <ac:chgData name="Gabriela Hernandez Nunez" userId="S::gabriela.hernandez.nunez@mep.go.cr::f1f3cc24-8d90-4360-a34d-0347e5f0a52e" providerId="AD" clId="Web-{26350E5A-533F-4761-A028-0BE27AC01E2A}" dt="2020-08-21T01:06:36.967" v="267"/>
          <ac:picMkLst>
            <pc:docMk/>
            <pc:sldMk cId="1355373826" sldId="313"/>
            <ac:picMk id="381" creationId="{64247C57-9347-47DB-A60D-263303E33298}"/>
          </ac:picMkLst>
        </pc:picChg>
        <pc:picChg chg="add del">
          <ac:chgData name="Gabriela Hernandez Nunez" userId="S::gabriela.hernandez.nunez@mep.go.cr::f1f3cc24-8d90-4360-a34d-0347e5f0a52e" providerId="AD" clId="Web-{26350E5A-533F-4761-A028-0BE27AC01E2A}" dt="2020-08-21T01:04:59.214" v="255"/>
          <ac:picMkLst>
            <pc:docMk/>
            <pc:sldMk cId="1355373826" sldId="313"/>
            <ac:picMk id="383" creationId="{B5A3CDB3-6DD4-47D0-8579-C11675F7C1E0}"/>
          </ac:picMkLst>
        </pc:picChg>
        <pc:picChg chg="add del">
          <ac:chgData name="Gabriela Hernandez Nunez" userId="S::gabriela.hernandez.nunez@mep.go.cr::f1f3cc24-8d90-4360-a34d-0347e5f0a52e" providerId="AD" clId="Web-{26350E5A-533F-4761-A028-0BE27AC01E2A}" dt="2020-08-21T01:06:36.967" v="267"/>
          <ac:picMkLst>
            <pc:docMk/>
            <pc:sldMk cId="1355373826" sldId="313"/>
            <ac:picMk id="405" creationId="{07CF545F-9C2E-4446-97CD-AD92990C2B68}"/>
          </ac:picMkLst>
        </pc:picChg>
        <pc:picChg chg="add mod">
          <ac:chgData name="Gabriela Hernandez Nunez" userId="S::gabriela.hernandez.nunez@mep.go.cr::f1f3cc24-8d90-4360-a34d-0347e5f0a52e" providerId="AD" clId="Web-{26350E5A-533F-4761-A028-0BE27AC01E2A}" dt="2020-08-21T02:23:39.686" v="629" actId="1076"/>
          <ac:picMkLst>
            <pc:docMk/>
            <pc:sldMk cId="1355373826" sldId="313"/>
            <ac:picMk id="515" creationId="{32E4E770-A29A-441C-951A-6CBA4A451BEB}"/>
          </ac:picMkLst>
        </pc:picChg>
      </pc:sldChg>
      <pc:sldChg chg="addSp delSp modSp new del mod setBg">
        <pc:chgData name="Gabriela Hernandez Nunez" userId="S::gabriela.hernandez.nunez@mep.go.cr::f1f3cc24-8d90-4360-a34d-0347e5f0a52e" providerId="AD" clId="Web-{26350E5A-533F-4761-A028-0BE27AC01E2A}" dt="2020-08-21T01:30:58.345" v="524"/>
        <pc:sldMkLst>
          <pc:docMk/>
          <pc:sldMk cId="2898510326" sldId="314"/>
        </pc:sldMkLst>
        <pc:spChg chg="del mod">
          <ac:chgData name="Gabriela Hernandez Nunez" userId="S::gabriela.hernandez.nunez@mep.go.cr::f1f3cc24-8d90-4360-a34d-0347e5f0a52e" providerId="AD" clId="Web-{26350E5A-533F-4761-A028-0BE27AC01E2A}" dt="2020-08-21T01:09:57.550" v="311"/>
          <ac:spMkLst>
            <pc:docMk/>
            <pc:sldMk cId="2898510326" sldId="314"/>
            <ac:spMk id="2" creationId="{CF7FC6DE-FD97-477D-87C4-5983DDACFBF8}"/>
          </ac:spMkLst>
        </pc:spChg>
        <pc:spChg chg="del">
          <ac:chgData name="Gabriela Hernandez Nunez" userId="S::gabriela.hernandez.nunez@mep.go.cr::f1f3cc24-8d90-4360-a34d-0347e5f0a52e" providerId="AD" clId="Web-{26350E5A-533F-4761-A028-0BE27AC01E2A}" dt="2020-08-21T01:09:07.080" v="310"/>
          <ac:spMkLst>
            <pc:docMk/>
            <pc:sldMk cId="2898510326" sldId="314"/>
            <ac:spMk id="3" creationId="{E6A32FD0-FC09-44C0-BE94-972A0F615B18}"/>
          </ac:spMkLst>
        </pc:spChg>
        <pc:spChg chg="add mod">
          <ac:chgData name="Gabriela Hernandez Nunez" userId="S::gabriela.hernandez.nunez@mep.go.cr::f1f3cc24-8d90-4360-a34d-0347e5f0a52e" providerId="AD" clId="Web-{26350E5A-533F-4761-A028-0BE27AC01E2A}" dt="2020-08-21T01:18:31.077" v="393"/>
          <ac:spMkLst>
            <pc:docMk/>
            <pc:sldMk cId="2898510326" sldId="314"/>
            <ac:spMk id="7" creationId="{47EEB716-97E6-4919-A2C3-F17BA2606393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1:17:09.107" v="390"/>
          <ac:spMkLst>
            <pc:docMk/>
            <pc:sldMk cId="2898510326" sldId="314"/>
            <ac:spMk id="81" creationId="{6C4028FD-8BAA-4A19-BFDE-594D991B7552}"/>
          </ac:spMkLst>
        </pc:spChg>
        <pc:spChg chg="add">
          <ac:chgData name="Gabriela Hernandez Nunez" userId="S::gabriela.hernandez.nunez@mep.go.cr::f1f3cc24-8d90-4360-a34d-0347e5f0a52e" providerId="AD" clId="Web-{26350E5A-533F-4761-A028-0BE27AC01E2A}" dt="2020-08-21T01:18:31.077" v="393"/>
          <ac:spMkLst>
            <pc:docMk/>
            <pc:sldMk cId="2898510326" sldId="314"/>
            <ac:spMk id="111" creationId="{6FBDFA86-51D3-4729-B154-796918372804}"/>
          </ac:spMkLst>
        </pc:spChg>
        <pc:graphicFrameChg chg="add del mod">
          <ac:chgData name="Gabriela Hernandez Nunez" userId="S::gabriela.hernandez.nunez@mep.go.cr::f1f3cc24-8d90-4360-a34d-0347e5f0a52e" providerId="AD" clId="Web-{26350E5A-533F-4761-A028-0BE27AC01E2A}" dt="2020-08-21T01:11:21.864" v="325"/>
          <ac:graphicFrameMkLst>
            <pc:docMk/>
            <pc:sldMk cId="2898510326" sldId="314"/>
            <ac:graphicFrameMk id="11" creationId="{56AC8D60-B7A3-48B1-9C68-6E995A545CF0}"/>
          </ac:graphicFrameMkLst>
        </pc:graphicFrameChg>
        <pc:graphicFrameChg chg="add mod ord modGraphic">
          <ac:chgData name="Gabriela Hernandez Nunez" userId="S::gabriela.hernandez.nunez@mep.go.cr::f1f3cc24-8d90-4360-a34d-0347e5f0a52e" providerId="AD" clId="Web-{26350E5A-533F-4761-A028-0BE27AC01E2A}" dt="2020-08-21T01:18:31.077" v="393"/>
          <ac:graphicFrameMkLst>
            <pc:docMk/>
            <pc:sldMk cId="2898510326" sldId="314"/>
            <ac:graphicFrameMk id="24" creationId="{DCE324F4-3D75-49E3-8E8A-78C86E2CBBCF}"/>
          </ac:graphicFrameMkLst>
        </pc:graphicFrameChg>
        <pc:picChg chg="add del mod">
          <ac:chgData name="Gabriela Hernandez Nunez" userId="S::gabriela.hernandez.nunez@mep.go.cr::f1f3cc24-8d90-4360-a34d-0347e5f0a52e" providerId="AD" clId="Web-{26350E5A-533F-4761-A028-0BE27AC01E2A}" dt="2020-08-21T01:15:23.104" v="384"/>
          <ac:picMkLst>
            <pc:docMk/>
            <pc:sldMk cId="2898510326" sldId="314"/>
            <ac:picMk id="5" creationId="{82068609-1982-47C9-BCAB-4DEFDB13FBAC}"/>
          </ac:picMkLst>
        </pc:picChg>
        <pc:picChg chg="add mod">
          <ac:chgData name="Gabriela Hernandez Nunez" userId="S::gabriela.hernandez.nunez@mep.go.cr::f1f3cc24-8d90-4360-a34d-0347e5f0a52e" providerId="AD" clId="Web-{26350E5A-533F-4761-A028-0BE27AC01E2A}" dt="2020-08-21T01:15:10.463" v="382" actId="1076"/>
          <ac:picMkLst>
            <pc:docMk/>
            <pc:sldMk cId="2898510326" sldId="314"/>
            <ac:picMk id="9" creationId="{06931DD6-3807-43FA-A3AE-4A100FBA79FE}"/>
          </ac:picMkLst>
        </pc:picChg>
        <pc:picChg chg="add del mod">
          <ac:chgData name="Gabriela Hernandez Nunez" userId="S::gabriela.hernandez.nunez@mep.go.cr::f1f3cc24-8d90-4360-a34d-0347e5f0a52e" providerId="AD" clId="Web-{26350E5A-533F-4761-A028-0BE27AC01E2A}" dt="2020-08-21T01:18:01.202" v="391"/>
          <ac:picMkLst>
            <pc:docMk/>
            <pc:sldMk cId="2898510326" sldId="314"/>
            <ac:picMk id="332" creationId="{266845D0-C9F4-41CE-B635-A656BD630038}"/>
          </ac:picMkLst>
        </pc:picChg>
        <pc:picChg chg="add mod ord">
          <ac:chgData name="Gabriela Hernandez Nunez" userId="S::gabriela.hernandez.nunez@mep.go.cr::f1f3cc24-8d90-4360-a34d-0347e5f0a52e" providerId="AD" clId="Web-{26350E5A-533F-4761-A028-0BE27AC01E2A}" dt="2020-08-21T01:19:32.329" v="394" actId="1076"/>
          <ac:picMkLst>
            <pc:docMk/>
            <pc:sldMk cId="2898510326" sldId="314"/>
            <ac:picMk id="362" creationId="{01FC5275-28AC-4176-B57A-43DED7503B8D}"/>
          </ac:picMkLst>
        </pc:picChg>
        <pc:cxnChg chg="add">
          <ac:chgData name="Gabriela Hernandez Nunez" userId="S::gabriela.hernandez.nunez@mep.go.cr::f1f3cc24-8d90-4360-a34d-0347e5f0a52e" providerId="AD" clId="Web-{26350E5A-533F-4761-A028-0BE27AC01E2A}" dt="2020-08-21T01:18:31.077" v="393"/>
          <ac:cxnSpMkLst>
            <pc:docMk/>
            <pc:sldMk cId="2898510326" sldId="314"/>
            <ac:cxnSpMk id="113" creationId="{0F1CE7C6-BE91-42A7-9214-F33FD918C386}"/>
          </ac:cxnSpMkLst>
        </pc:cxnChg>
      </pc:sldChg>
      <pc:sldChg chg="addSp delSp modSp add replId">
        <pc:chgData name="Gabriela Hernandez Nunez" userId="S::gabriela.hernandez.nunez@mep.go.cr::f1f3cc24-8d90-4360-a34d-0347e5f0a52e" providerId="AD" clId="Web-{26350E5A-533F-4761-A028-0BE27AC01E2A}" dt="2020-08-21T02:31:47.439" v="686"/>
        <pc:sldMkLst>
          <pc:docMk/>
          <pc:sldMk cId="1512630756" sldId="315"/>
        </pc:sldMkLst>
        <pc:spChg chg="mod">
          <ac:chgData name="Gabriela Hernandez Nunez" userId="S::gabriela.hernandez.nunez@mep.go.cr::f1f3cc24-8d90-4360-a34d-0347e5f0a52e" providerId="AD" clId="Web-{26350E5A-533F-4761-A028-0BE27AC01E2A}" dt="2020-08-21T01:20:32.986" v="412" actId="20577"/>
          <ac:spMkLst>
            <pc:docMk/>
            <pc:sldMk cId="1512630756" sldId="315"/>
            <ac:spMk id="2" creationId="{5FC5FD1D-FB91-4B0C-B41F-EB33940C7553}"/>
          </ac:spMkLst>
        </pc:spChg>
        <pc:grpChg chg="del">
          <ac:chgData name="Gabriela Hernandez Nunez" userId="S::gabriela.hernandez.nunez@mep.go.cr::f1f3cc24-8d90-4360-a34d-0347e5f0a52e" providerId="AD" clId="Web-{26350E5A-533F-4761-A028-0BE27AC01E2A}" dt="2020-08-21T01:20:02.126" v="397"/>
          <ac:grpSpMkLst>
            <pc:docMk/>
            <pc:sldMk cId="1512630756" sldId="315"/>
            <ac:grpSpMk id="506" creationId="{699BF79F-8FA7-4CBD-AD41-C80148DEC85B}"/>
          </ac:grpSpMkLst>
        </pc:grpChg>
        <pc:graphicFrameChg chg="add mod">
          <ac:chgData name="Gabriela Hernandez Nunez" userId="S::gabriela.hernandez.nunez@mep.go.cr::f1f3cc24-8d90-4360-a34d-0347e5f0a52e" providerId="AD" clId="Web-{26350E5A-533F-4761-A028-0BE27AC01E2A}" dt="2020-08-21T01:30:24.079" v="520" actId="1076"/>
          <ac:graphicFrameMkLst>
            <pc:docMk/>
            <pc:sldMk cId="1512630756" sldId="315"/>
            <ac:graphicFrameMk id="10" creationId="{8A6C24D3-D4CB-428C-BDF8-0A9C3456EBF2}"/>
          </ac:graphicFrameMkLst>
        </pc:graphicFrameChg>
        <pc:graphicFrameChg chg="del">
          <ac:chgData name="Gabriela Hernandez Nunez" userId="S::gabriela.hernandez.nunez@mep.go.cr::f1f3cc24-8d90-4360-a34d-0347e5f0a52e" providerId="AD" clId="Web-{26350E5A-533F-4761-A028-0BE27AC01E2A}" dt="2020-08-21T01:19:56.267" v="396"/>
          <ac:graphicFrameMkLst>
            <pc:docMk/>
            <pc:sldMk cId="1512630756" sldId="315"/>
            <ac:graphicFrameMk id="291" creationId="{2A2526F2-4129-4B10-B5F5-FCFFC6BE9D52}"/>
          </ac:graphicFrameMkLst>
        </pc:graphicFrameChg>
        <pc:picChg chg="add del mod">
          <ac:chgData name="Gabriela Hernandez Nunez" userId="S::gabriela.hernandez.nunez@mep.go.cr::f1f3cc24-8d90-4360-a34d-0347e5f0a52e" providerId="AD" clId="Web-{26350E5A-533F-4761-A028-0BE27AC01E2A}" dt="2020-08-21T02:31:47.439" v="686"/>
          <ac:picMkLst>
            <pc:docMk/>
            <pc:sldMk cId="1512630756" sldId="315"/>
            <ac:picMk id="60" creationId="{3F344440-340C-4BE0-8BFD-B3BBCECCE8C7}"/>
          </ac:picMkLst>
        </pc:picChg>
        <pc:picChg chg="del">
          <ac:chgData name="Gabriela Hernandez Nunez" userId="S::gabriela.hernandez.nunez@mep.go.cr::f1f3cc24-8d90-4360-a34d-0347e5f0a52e" providerId="AD" clId="Web-{26350E5A-533F-4761-A028-0BE27AC01E2A}" dt="2020-08-21T01:30:09.906" v="518"/>
          <ac:picMkLst>
            <pc:docMk/>
            <pc:sldMk cId="1512630756" sldId="315"/>
            <ac:picMk id="161" creationId="{5B8A1ECD-DEFC-4609-ACFE-0A12570983B0}"/>
          </ac:picMkLst>
        </pc:picChg>
        <pc:picChg chg="mod">
          <ac:chgData name="Gabriela Hernandez Nunez" userId="S::gabriela.hernandez.nunez@mep.go.cr::f1f3cc24-8d90-4360-a34d-0347e5f0a52e" providerId="AD" clId="Web-{26350E5A-533F-4761-A028-0BE27AC01E2A}" dt="2020-08-21T01:30:28.282" v="521" actId="1076"/>
          <ac:picMkLst>
            <pc:docMk/>
            <pc:sldMk cId="1512630756" sldId="315"/>
            <ac:picMk id="515" creationId="{32E4E770-A29A-441C-951A-6CBA4A451BEB}"/>
          </ac:picMkLst>
        </pc:picChg>
      </pc:sldChg>
      <pc:sldChg chg="addSp delSp modSp add mod replId setBg">
        <pc:chgData name="Gabriela Hernandez Nunez" userId="S::gabriela.hernandez.nunez@mep.go.cr::f1f3cc24-8d90-4360-a34d-0347e5f0a52e" providerId="AD" clId="Web-{26350E5A-533F-4761-A028-0BE27AC01E2A}" dt="2020-08-21T02:35:52.502" v="710" actId="20577"/>
        <pc:sldMkLst>
          <pc:docMk/>
          <pc:sldMk cId="1668222206" sldId="316"/>
        </pc:sldMkLst>
        <pc:spChg chg="mod ord">
          <ac:chgData name="Gabriela Hernandez Nunez" userId="S::gabriela.hernandez.nunez@mep.go.cr::f1f3cc24-8d90-4360-a34d-0347e5f0a52e" providerId="AD" clId="Web-{26350E5A-533F-4761-A028-0BE27AC01E2A}" dt="2020-08-21T02:35:52.502" v="710" actId="20577"/>
          <ac:spMkLst>
            <pc:docMk/>
            <pc:sldMk cId="1668222206" sldId="316"/>
            <ac:spMk id="9" creationId="{00000000-0000-0000-0000-000000000000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2:24:34.581" v="631"/>
          <ac:spMkLst>
            <pc:docMk/>
            <pc:sldMk cId="1668222206" sldId="316"/>
            <ac:spMk id="15" creationId="{B05E4F47-B148-49E0-B472-BBF149315524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2:24:34.581" v="631"/>
          <ac:spMkLst>
            <pc:docMk/>
            <pc:sldMk cId="1668222206" sldId="316"/>
            <ac:spMk id="19" creationId="{684BF3E1-C321-4F38-85CF-FEBBEEC15E2D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2:28:00.578" v="653"/>
          <ac:spMkLst>
            <pc:docMk/>
            <pc:sldMk cId="1668222206" sldId="316"/>
            <ac:spMk id="21" creationId="{20D5D19D-0789-4518-B5DC-D47ADF69D25A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2:28:00.578" v="653"/>
          <ac:spMkLst>
            <pc:docMk/>
            <pc:sldMk cId="1668222206" sldId="316"/>
            <ac:spMk id="23" creationId="{B81933D1-5615-42C7-9C0B-4EB7105CCE2D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1:34:46.507" v="538"/>
          <ac:spMkLst>
            <pc:docMk/>
            <pc:sldMk cId="1668222206" sldId="316"/>
            <ac:spMk id="24" creationId="{70DFA0FD-AB28-4B25-B870-4D2BBC35BA1D}"/>
          </ac:spMkLst>
        </pc:spChg>
        <pc:spChg chg="mod">
          <ac:chgData name="Gabriela Hernandez Nunez" userId="S::gabriela.hernandez.nunez@mep.go.cr::f1f3cc24-8d90-4360-a34d-0347e5f0a52e" providerId="AD" clId="Web-{26350E5A-533F-4761-A028-0BE27AC01E2A}" dt="2020-08-21T01:34:37.053" v="537" actId="14100"/>
          <ac:spMkLst>
            <pc:docMk/>
            <pc:sldMk cId="1668222206" sldId="316"/>
            <ac:spMk id="31" creationId="{1905757E-C772-4187-BD34-A12DC33F3996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2:28:00.578" v="653"/>
          <ac:spMkLst>
            <pc:docMk/>
            <pc:sldMk cId="1668222206" sldId="316"/>
            <ac:spMk id="33" creationId="{19C9EAEA-39D0-4B0E-A0EB-51E7B26740B1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2:28:39.677" v="662"/>
          <ac:spMkLst>
            <pc:docMk/>
            <pc:sldMk cId="1668222206" sldId="316"/>
            <ac:spMk id="83" creationId="{2B566528-1B12-4246-9431-5C2D7D081168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2:28:39.677" v="662"/>
          <ac:spMkLst>
            <pc:docMk/>
            <pc:sldMk cId="1668222206" sldId="316"/>
            <ac:spMk id="89" creationId="{D3F51FEB-38FB-4F6C-9F7B-2F2AFAB65463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2:28:39.677" v="662"/>
          <ac:spMkLst>
            <pc:docMk/>
            <pc:sldMk cId="1668222206" sldId="316"/>
            <ac:spMk id="91" creationId="{1E547BA6-BAE0-43BB-A7CA-60F69CE252F0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2:30:48.857" v="679"/>
          <ac:spMkLst>
            <pc:docMk/>
            <pc:sldMk cId="1668222206" sldId="316"/>
            <ac:spMk id="96" creationId="{20D5D19D-0789-4518-B5DC-D47ADF69D25A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2:35:00.733" v="701"/>
          <ac:spMkLst>
            <pc:docMk/>
            <pc:sldMk cId="1668222206" sldId="316"/>
            <ac:spMk id="100" creationId="{4508C0C5-2268-42B5-B3C8-4D0899E05F8C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2:35:00.733" v="701"/>
          <ac:spMkLst>
            <pc:docMk/>
            <pc:sldMk cId="1668222206" sldId="316"/>
            <ac:spMk id="102" creationId="{141ACBDB-38F8-4B34-8183-BD95B4E55A62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2:30:48.857" v="679"/>
          <ac:spMkLst>
            <pc:docMk/>
            <pc:sldMk cId="1668222206" sldId="316"/>
            <ac:spMk id="103" creationId="{B81933D1-5615-42C7-9C0B-4EB7105CCE2D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2:35:00.733" v="701"/>
          <ac:spMkLst>
            <pc:docMk/>
            <pc:sldMk cId="1668222206" sldId="316"/>
            <ac:spMk id="104" creationId="{DE00DB52-3455-4E2F-867B-A6D0516E175B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2:30:48.857" v="679"/>
          <ac:spMkLst>
            <pc:docMk/>
            <pc:sldMk cId="1668222206" sldId="316"/>
            <ac:spMk id="105" creationId="{19C9EAEA-39D0-4B0E-A0EB-51E7B26740B1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2:35:00.733" v="701"/>
          <ac:spMkLst>
            <pc:docMk/>
            <pc:sldMk cId="1668222206" sldId="316"/>
            <ac:spMk id="106" creationId="{9E914C83-E0D8-4953-92D5-169D28CB43AE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2:35:00.733" v="701"/>
          <ac:spMkLst>
            <pc:docMk/>
            <pc:sldMk cId="1668222206" sldId="316"/>
            <ac:spMk id="108" creationId="{3512E083-F550-46AF-8490-767ECFD00CB7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2:33:02.959" v="692"/>
          <ac:spMkLst>
            <pc:docMk/>
            <pc:sldMk cId="1668222206" sldId="316"/>
            <ac:spMk id="141" creationId="{D1942232-83D0-49E2-AF9B-1F97E3C1EF8E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2:33:02.959" v="692"/>
          <ac:spMkLst>
            <pc:docMk/>
            <pc:sldMk cId="1668222206" sldId="316"/>
            <ac:spMk id="143" creationId="{E9E70D72-6E23-4015-A4A6-85C120C19167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2:35:00.733" v="701"/>
          <ac:spMkLst>
            <pc:docMk/>
            <pc:sldMk cId="1668222206" sldId="316"/>
            <ac:spMk id="157" creationId="{46D6306C-ED4F-4AAE-B4A5-EEA6AFAD726E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2:35:00.733" v="701"/>
          <ac:spMkLst>
            <pc:docMk/>
            <pc:sldMk cId="1668222206" sldId="316"/>
            <ac:spMk id="158" creationId="{0EC5361D-F897-4856-B945-0455A365EB24}"/>
          </ac:spMkLst>
        </pc:spChg>
        <pc:spChg chg="add">
          <ac:chgData name="Gabriela Hernandez Nunez" userId="S::gabriela.hernandez.nunez@mep.go.cr::f1f3cc24-8d90-4360-a34d-0347e5f0a52e" providerId="AD" clId="Web-{26350E5A-533F-4761-A028-0BE27AC01E2A}" dt="2020-08-21T02:35:00.733" v="701"/>
          <ac:spMkLst>
            <pc:docMk/>
            <pc:sldMk cId="1668222206" sldId="316"/>
            <ac:spMk id="160" creationId="{55666830-9A19-4E01-8505-D6C7F9AC5665}"/>
          </ac:spMkLst>
        </pc:spChg>
        <pc:spChg chg="add">
          <ac:chgData name="Gabriela Hernandez Nunez" userId="S::gabriela.hernandez.nunez@mep.go.cr::f1f3cc24-8d90-4360-a34d-0347e5f0a52e" providerId="AD" clId="Web-{26350E5A-533F-4761-A028-0BE27AC01E2A}" dt="2020-08-21T02:35:00.733" v="701"/>
          <ac:spMkLst>
            <pc:docMk/>
            <pc:sldMk cId="1668222206" sldId="316"/>
            <ac:spMk id="161" creationId="{AE9FC877-7FB6-4D22-9988-35420644E202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2:35:00.717" v="700"/>
          <ac:spMkLst>
            <pc:docMk/>
            <pc:sldMk cId="1668222206" sldId="316"/>
            <ac:spMk id="163" creationId="{C83A5C14-ED91-4CD1-809E-D29FF97C9AF5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2:35:00.717" v="700"/>
          <ac:spMkLst>
            <pc:docMk/>
            <pc:sldMk cId="1668222206" sldId="316"/>
            <ac:spMk id="165" creationId="{56065185-5C34-4F86-AA96-AA4D065B0EF4}"/>
          </ac:spMkLst>
        </pc:spChg>
        <pc:spChg chg="add">
          <ac:chgData name="Gabriela Hernandez Nunez" userId="S::gabriela.hernandez.nunez@mep.go.cr::f1f3cc24-8d90-4360-a34d-0347e5f0a52e" providerId="AD" clId="Web-{26350E5A-533F-4761-A028-0BE27AC01E2A}" dt="2020-08-21T02:35:00.733" v="701"/>
          <ac:spMkLst>
            <pc:docMk/>
            <pc:sldMk cId="1668222206" sldId="316"/>
            <ac:spMk id="167" creationId="{E41809D1-F12E-46BB-B804-5F209D325E8B}"/>
          </ac:spMkLst>
        </pc:spChg>
        <pc:spChg chg="add">
          <ac:chgData name="Gabriela Hernandez Nunez" userId="S::gabriela.hernandez.nunez@mep.go.cr::f1f3cc24-8d90-4360-a34d-0347e5f0a52e" providerId="AD" clId="Web-{26350E5A-533F-4761-A028-0BE27AC01E2A}" dt="2020-08-21T02:35:00.733" v="701"/>
          <ac:spMkLst>
            <pc:docMk/>
            <pc:sldMk cId="1668222206" sldId="316"/>
            <ac:spMk id="169" creationId="{AF2F604E-43BE-4DC3-B983-E071523364F8}"/>
          </ac:spMkLst>
        </pc:spChg>
        <pc:spChg chg="add">
          <ac:chgData name="Gabriela Hernandez Nunez" userId="S::gabriela.hernandez.nunez@mep.go.cr::f1f3cc24-8d90-4360-a34d-0347e5f0a52e" providerId="AD" clId="Web-{26350E5A-533F-4761-A028-0BE27AC01E2A}" dt="2020-08-21T02:35:00.733" v="701"/>
          <ac:spMkLst>
            <pc:docMk/>
            <pc:sldMk cId="1668222206" sldId="316"/>
            <ac:spMk id="171" creationId="{08C9B587-E65E-4B52-B37C-ABEBB6E87928}"/>
          </ac:spMkLst>
        </pc:spChg>
        <pc:grpChg chg="add del">
          <ac:chgData name="Gabriela Hernandez Nunez" userId="S::gabriela.hernandez.nunez@mep.go.cr::f1f3cc24-8d90-4360-a34d-0347e5f0a52e" providerId="AD" clId="Web-{26350E5A-533F-4761-A028-0BE27AC01E2A}" dt="2020-08-21T02:28:00.578" v="653"/>
          <ac:grpSpMkLst>
            <pc:docMk/>
            <pc:sldMk cId="1668222206" sldId="316"/>
            <ac:grpSpMk id="22" creationId="{032D8612-31EB-44CF-A1D0-14FD4C705424}"/>
          </ac:grpSpMkLst>
        </pc:grpChg>
        <pc:grpChg chg="add del">
          <ac:chgData name="Gabriela Hernandez Nunez" userId="S::gabriela.hernandez.nunez@mep.go.cr::f1f3cc24-8d90-4360-a34d-0347e5f0a52e" providerId="AD" clId="Web-{26350E5A-533F-4761-A028-0BE27AC01E2A}" dt="2020-08-21T01:34:46.507" v="538"/>
          <ac:grpSpMkLst>
            <pc:docMk/>
            <pc:sldMk cId="1668222206" sldId="316"/>
            <ac:grpSpMk id="26" creationId="{0D628DFB-9CD1-4E2B-8B44-9FDF7E80F6D9}"/>
          </ac:grpSpMkLst>
        </pc:grpChg>
        <pc:grpChg chg="add del">
          <ac:chgData name="Gabriela Hernandez Nunez" userId="S::gabriela.hernandez.nunez@mep.go.cr::f1f3cc24-8d90-4360-a34d-0347e5f0a52e" providerId="AD" clId="Web-{26350E5A-533F-4761-A028-0BE27AC01E2A}" dt="2020-08-21T02:28:39.677" v="662"/>
          <ac:grpSpMkLst>
            <pc:docMk/>
            <pc:sldMk cId="1668222206" sldId="316"/>
            <ac:grpSpMk id="85" creationId="{15CBE6EC-46EF-45D9-8E16-DCDC5917CA31}"/>
          </ac:grpSpMkLst>
        </pc:grpChg>
        <pc:grpChg chg="add del">
          <ac:chgData name="Gabriela Hernandez Nunez" userId="S::gabriela.hernandez.nunez@mep.go.cr::f1f3cc24-8d90-4360-a34d-0347e5f0a52e" providerId="AD" clId="Web-{26350E5A-533F-4761-A028-0BE27AC01E2A}" dt="2020-08-21T02:30:48.857" v="679"/>
          <ac:grpSpMkLst>
            <pc:docMk/>
            <pc:sldMk cId="1668222206" sldId="316"/>
            <ac:grpSpMk id="98" creationId="{032D8612-31EB-44CF-A1D0-14FD4C705424}"/>
          </ac:grpSpMkLst>
        </pc:grpChg>
        <pc:grpChg chg="add del">
          <ac:chgData name="Gabriela Hernandez Nunez" userId="S::gabriela.hernandez.nunez@mep.go.cr::f1f3cc24-8d90-4360-a34d-0347e5f0a52e" providerId="AD" clId="Web-{26350E5A-533F-4761-A028-0BE27AC01E2A}" dt="2020-08-21T02:33:02.959" v="692"/>
          <ac:grpSpMkLst>
            <pc:docMk/>
            <pc:sldMk cId="1668222206" sldId="316"/>
            <ac:grpSpMk id="145" creationId="{C28A977F-B603-4D81-B0FC-C8DE048A7931}"/>
          </ac:grpSpMkLst>
        </pc:grpChg>
        <pc:grpChg chg="add del">
          <ac:chgData name="Gabriela Hernandez Nunez" userId="S::gabriela.hernandez.nunez@mep.go.cr::f1f3cc24-8d90-4360-a34d-0347e5f0a52e" providerId="AD" clId="Web-{26350E5A-533F-4761-A028-0BE27AC01E2A}" dt="2020-08-21T02:33:02.959" v="692"/>
          <ac:grpSpMkLst>
            <pc:docMk/>
            <pc:sldMk cId="1668222206" sldId="316"/>
            <ac:grpSpMk id="151" creationId="{C78D9229-E61D-4FEE-8321-2F8B64A8CADF}"/>
          </ac:grpSpMkLst>
        </pc:grpChg>
        <pc:graphicFrameChg chg="mod ord modGraphic">
          <ac:chgData name="Gabriela Hernandez Nunez" userId="S::gabriela.hernandez.nunez@mep.go.cr::f1f3cc24-8d90-4360-a34d-0347e5f0a52e" providerId="AD" clId="Web-{26350E5A-533F-4761-A028-0BE27AC01E2A}" dt="2020-08-21T02:35:17.781" v="705" actId="1076"/>
          <ac:graphicFrameMkLst>
            <pc:docMk/>
            <pc:sldMk cId="1668222206" sldId="316"/>
            <ac:graphicFrameMk id="2" creationId="{00000000-0000-0000-0000-000000000000}"/>
          </ac:graphicFrameMkLst>
        </pc:graphicFrameChg>
        <pc:picChg chg="ord">
          <ac:chgData name="Gabriela Hernandez Nunez" userId="S::gabriela.hernandez.nunez@mep.go.cr::f1f3cc24-8d90-4360-a34d-0347e5f0a52e" providerId="AD" clId="Web-{26350E5A-533F-4761-A028-0BE27AC01E2A}" dt="2020-08-21T02:35:00.733" v="701"/>
          <ac:picMkLst>
            <pc:docMk/>
            <pc:sldMk cId="1668222206" sldId="316"/>
            <ac:picMk id="8" creationId="{32742177-DFEF-4499-B2BA-C31258CC108E}"/>
          </ac:picMkLst>
        </pc:picChg>
        <pc:picChg chg="del mod">
          <ac:chgData name="Gabriela Hernandez Nunez" userId="S::gabriela.hernandez.nunez@mep.go.cr::f1f3cc24-8d90-4360-a34d-0347e5f0a52e" providerId="AD" clId="Web-{26350E5A-533F-4761-A028-0BE27AC01E2A}" dt="2020-08-21T02:03:27.075" v="539"/>
          <ac:picMkLst>
            <pc:docMk/>
            <pc:sldMk cId="1668222206" sldId="316"/>
            <ac:picMk id="10" creationId="{00000000-0000-0000-0000-000000000000}"/>
          </ac:picMkLst>
        </pc:picChg>
        <pc:picChg chg="add del">
          <ac:chgData name="Gabriela Hernandez Nunez" userId="S::gabriela.hernandez.nunez@mep.go.cr::f1f3cc24-8d90-4360-a34d-0347e5f0a52e" providerId="AD" clId="Web-{26350E5A-533F-4761-A028-0BE27AC01E2A}" dt="2020-08-21T02:24:34.581" v="631"/>
          <ac:picMkLst>
            <pc:docMk/>
            <pc:sldMk cId="1668222206" sldId="316"/>
            <ac:picMk id="17" creationId="{7A2CE8EB-F719-4F84-9E91-F538438CAC76}"/>
          </ac:picMkLst>
        </pc:picChg>
        <pc:picChg chg="del">
          <ac:chgData name="Gabriela Hernandez Nunez" userId="S::gabriela.hernandez.nunez@mep.go.cr::f1f3cc24-8d90-4360-a34d-0347e5f0a52e" providerId="AD" clId="Web-{26350E5A-533F-4761-A028-0BE27AC01E2A}" dt="2020-08-21T01:32:21.238" v="526"/>
          <ac:picMkLst>
            <pc:docMk/>
            <pc:sldMk cId="1668222206" sldId="316"/>
            <ac:picMk id="18" creationId="{C2E628AD-E5C5-4785-BCBB-43128E219227}"/>
          </ac:picMkLst>
        </pc:picChg>
        <pc:picChg chg="add del mod">
          <ac:chgData name="Gabriela Hernandez Nunez" userId="S::gabriela.hernandez.nunez@mep.go.cr::f1f3cc24-8d90-4360-a34d-0347e5f0a52e" providerId="AD" clId="Web-{26350E5A-533F-4761-A028-0BE27AC01E2A}" dt="2020-08-21T02:24:15.861" v="630"/>
          <ac:picMkLst>
            <pc:docMk/>
            <pc:sldMk cId="1668222206" sldId="316"/>
            <ac:picMk id="50" creationId="{2145F7DD-3166-422D-BF31-EA8D316F06AA}"/>
          </ac:picMkLst>
        </pc:picChg>
        <pc:picChg chg="add del mod">
          <ac:chgData name="Gabriela Hernandez Nunez" userId="S::gabriela.hernandez.nunez@mep.go.cr::f1f3cc24-8d90-4360-a34d-0347e5f0a52e" providerId="AD" clId="Web-{26350E5A-533F-4761-A028-0BE27AC01E2A}" dt="2020-08-21T02:28:15.003" v="657"/>
          <ac:picMkLst>
            <pc:docMk/>
            <pc:sldMk cId="1668222206" sldId="316"/>
            <ac:picMk id="132" creationId="{A6441063-F2E3-4800-B228-C442E106B954}"/>
          </ac:picMkLst>
        </pc:picChg>
        <pc:picChg chg="add del mod">
          <ac:chgData name="Gabriela Hernandez Nunez" userId="S::gabriela.hernandez.nunez@mep.go.cr::f1f3cc24-8d90-4360-a34d-0347e5f0a52e" providerId="AD" clId="Web-{26350E5A-533F-4761-A028-0BE27AC01E2A}" dt="2020-08-21T02:28:05.829" v="654"/>
          <ac:picMkLst>
            <pc:docMk/>
            <pc:sldMk cId="1668222206" sldId="316"/>
            <ac:picMk id="142" creationId="{1EF99279-678A-4FA3-A7A6-238118CF88CF}"/>
          </ac:picMkLst>
        </pc:picChg>
        <pc:picChg chg="add del mod ord">
          <ac:chgData name="Gabriela Hernandez Nunez" userId="S::gabriela.hernandez.nunez@mep.go.cr::f1f3cc24-8d90-4360-a34d-0347e5f0a52e" providerId="AD" clId="Web-{26350E5A-533F-4761-A028-0BE27AC01E2A}" dt="2020-08-21T02:30:56.576" v="681"/>
          <ac:picMkLst>
            <pc:docMk/>
            <pc:sldMk cId="1668222206" sldId="316"/>
            <ac:picMk id="264" creationId="{EA779B7F-2D0E-4293-BF5F-E1B83E28ACDF}"/>
          </ac:picMkLst>
        </pc:picChg>
        <pc:picChg chg="add del">
          <ac:chgData name="Gabriela Hernandez Nunez" userId="S::gabriela.hernandez.nunez@mep.go.cr::f1f3cc24-8d90-4360-a34d-0347e5f0a52e" providerId="AD" clId="Web-{26350E5A-533F-4761-A028-0BE27AC01E2A}" dt="2020-08-21T02:30:26.793" v="678"/>
          <ac:picMkLst>
            <pc:docMk/>
            <pc:sldMk cId="1668222206" sldId="316"/>
            <ac:picMk id="266" creationId="{FFD81226-42CA-45E6-A9BC-16F0B23AEDAF}"/>
          </ac:picMkLst>
        </pc:picChg>
        <pc:picChg chg="add del mod">
          <ac:chgData name="Gabriela Hernandez Nunez" userId="S::gabriela.hernandez.nunez@mep.go.cr::f1f3cc24-8d90-4360-a34d-0347e5f0a52e" providerId="AD" clId="Web-{26350E5A-533F-4761-A028-0BE27AC01E2A}" dt="2020-08-21T02:32:47.193" v="691"/>
          <ac:picMkLst>
            <pc:docMk/>
            <pc:sldMk cId="1668222206" sldId="316"/>
            <ac:picMk id="332" creationId="{94F6962D-4FC5-4288-93D0-6F1C4D77141F}"/>
          </ac:picMkLst>
        </pc:picChg>
        <pc:picChg chg="add del mod">
          <ac:chgData name="Gabriela Hernandez Nunez" userId="S::gabriela.hernandez.nunez@mep.go.cr::f1f3cc24-8d90-4360-a34d-0347e5f0a52e" providerId="AD" clId="Web-{26350E5A-533F-4761-A028-0BE27AC01E2A}" dt="2020-08-21T02:33:51.041" v="697"/>
          <ac:picMkLst>
            <pc:docMk/>
            <pc:sldMk cId="1668222206" sldId="316"/>
            <ac:picMk id="350" creationId="{5D000CCD-6EAF-474F-9B34-FDD9094CC7D3}"/>
          </ac:picMkLst>
        </pc:picChg>
        <pc:picChg chg="add mod">
          <ac:chgData name="Gabriela Hernandez Nunez" userId="S::gabriela.hernandez.nunez@mep.go.cr::f1f3cc24-8d90-4360-a34d-0347e5f0a52e" providerId="AD" clId="Web-{26350E5A-533F-4761-A028-0BE27AC01E2A}" dt="2020-08-21T02:35:30.641" v="707" actId="1076"/>
          <ac:picMkLst>
            <pc:docMk/>
            <pc:sldMk cId="1668222206" sldId="316"/>
            <ac:picMk id="424" creationId="{8909C2DB-08CF-4985-ABB9-AEB8636EB6E7}"/>
          </ac:picMkLst>
        </pc:picChg>
      </pc:sldChg>
      <pc:sldChg chg="addSp delSp modSp add del replId">
        <pc:chgData name="Gabriela Hernandez Nunez" userId="S::gabriela.hernandez.nunez@mep.go.cr::f1f3cc24-8d90-4360-a34d-0347e5f0a52e" providerId="AD" clId="Web-{26350E5A-533F-4761-A028-0BE27AC01E2A}" dt="2020-08-21T02:40:41.318" v="751"/>
        <pc:sldMkLst>
          <pc:docMk/>
          <pc:sldMk cId="786220197" sldId="317"/>
        </pc:sldMkLst>
        <pc:graphicFrameChg chg="del">
          <ac:chgData name="Gabriela Hernandez Nunez" userId="S::gabriela.hernandez.nunez@mep.go.cr::f1f3cc24-8d90-4360-a34d-0347e5f0a52e" providerId="AD" clId="Web-{26350E5A-533F-4761-A028-0BE27AC01E2A}" dt="2020-08-21T02:36:31.051" v="715"/>
          <ac:graphicFrameMkLst>
            <pc:docMk/>
            <pc:sldMk cId="786220197" sldId="317"/>
            <ac:graphicFrameMk id="16" creationId="{00000000-0000-0000-0000-000000000000}"/>
          </ac:graphicFrameMkLst>
        </pc:graphicFrameChg>
        <pc:graphicFrameChg chg="mod modGraphic">
          <ac:chgData name="Gabriela Hernandez Nunez" userId="S::gabriela.hernandez.nunez@mep.go.cr::f1f3cc24-8d90-4360-a34d-0347e5f0a52e" providerId="AD" clId="Web-{26350E5A-533F-4761-A028-0BE27AC01E2A}" dt="2020-08-21T02:39:25.157" v="727" actId="1076"/>
          <ac:graphicFrameMkLst>
            <pc:docMk/>
            <pc:sldMk cId="786220197" sldId="317"/>
            <ac:graphicFrameMk id="17" creationId="{00000000-0000-0000-0000-000000000000}"/>
          </ac:graphicFrameMkLst>
        </pc:graphicFrameChg>
        <pc:graphicFrameChg chg="add modGraphic">
          <ac:chgData name="Gabriela Hernandez Nunez" userId="S::gabriela.hernandez.nunez@mep.go.cr::f1f3cc24-8d90-4360-a34d-0347e5f0a52e" providerId="AD" clId="Web-{26350E5A-533F-4761-A028-0BE27AC01E2A}" dt="2020-08-21T02:39:04.468" v="725"/>
          <ac:graphicFrameMkLst>
            <pc:docMk/>
            <pc:sldMk cId="786220197" sldId="317"/>
            <ac:graphicFrameMk id="65" creationId="{7920E9C3-DBB2-4E95-ADF6-6C15192417A9}"/>
          </ac:graphicFrameMkLst>
        </pc:graphicFrameChg>
        <pc:picChg chg="del mod">
          <ac:chgData name="Gabriela Hernandez Nunez" userId="S::gabriela.hernandez.nunez@mep.go.cr::f1f3cc24-8d90-4360-a34d-0347e5f0a52e" providerId="AD" clId="Web-{26350E5A-533F-4761-A028-0BE27AC01E2A}" dt="2020-08-21T02:36:53.943" v="717"/>
          <ac:picMkLst>
            <pc:docMk/>
            <pc:sldMk cId="786220197" sldId="317"/>
            <ac:picMk id="12" creationId="{00000000-0000-0000-0000-000000000000}"/>
          </ac:picMkLst>
        </pc:picChg>
        <pc:picChg chg="del">
          <ac:chgData name="Gabriela Hernandez Nunez" userId="S::gabriela.hernandez.nunez@mep.go.cr::f1f3cc24-8d90-4360-a34d-0347e5f0a52e" providerId="AD" clId="Web-{26350E5A-533F-4761-A028-0BE27AC01E2A}" dt="2020-08-21T02:37:53.885" v="718"/>
          <ac:picMkLst>
            <pc:docMk/>
            <pc:sldMk cId="786220197" sldId="317"/>
            <ac:picMk id="18" creationId="{C2E628AD-E5C5-4785-BCBB-43128E219227}"/>
          </ac:picMkLst>
        </pc:picChg>
      </pc:sldChg>
      <pc:sldChg chg="addSp delSp modSp add replId">
        <pc:chgData name="Gabriela Hernandez Nunez" userId="S::gabriela.hernandez.nunez@mep.go.cr::f1f3cc24-8d90-4360-a34d-0347e5f0a52e" providerId="AD" clId="Web-{26350E5A-533F-4761-A028-0BE27AC01E2A}" dt="2020-08-21T02:41:43.587" v="761" actId="1076"/>
        <pc:sldMkLst>
          <pc:docMk/>
          <pc:sldMk cId="1486906182" sldId="318"/>
        </pc:sldMkLst>
        <pc:spChg chg="mod">
          <ac:chgData name="Gabriela Hernandez Nunez" userId="S::gabriela.hernandez.nunez@mep.go.cr::f1f3cc24-8d90-4360-a34d-0347e5f0a52e" providerId="AD" clId="Web-{26350E5A-533F-4761-A028-0BE27AC01E2A}" dt="2020-08-21T02:40:50.740" v="753" actId="1076"/>
          <ac:spMkLst>
            <pc:docMk/>
            <pc:sldMk cId="1486906182" sldId="318"/>
            <ac:spMk id="9" creationId="{00000000-0000-0000-0000-000000000000}"/>
          </ac:spMkLst>
        </pc:spChg>
        <pc:graphicFrameChg chg="del">
          <ac:chgData name="Gabriela Hernandez Nunez" userId="S::gabriela.hernandez.nunez@mep.go.cr::f1f3cc24-8d90-4360-a34d-0347e5f0a52e" providerId="AD" clId="Web-{26350E5A-533F-4761-A028-0BE27AC01E2A}" dt="2020-08-21T02:40:02.784" v="748"/>
          <ac:graphicFrameMkLst>
            <pc:docMk/>
            <pc:sldMk cId="1486906182" sldId="318"/>
            <ac:graphicFrameMk id="2" creationId="{00000000-0000-0000-0000-000000000000}"/>
          </ac:graphicFrameMkLst>
        </pc:graphicFrameChg>
        <pc:graphicFrameChg chg="add mod modGraphic">
          <ac:chgData name="Gabriela Hernandez Nunez" userId="S::gabriela.hernandez.nunez@mep.go.cr::f1f3cc24-8d90-4360-a34d-0347e5f0a52e" providerId="AD" clId="Web-{26350E5A-533F-4761-A028-0BE27AC01E2A}" dt="2020-08-21T02:41:21.836" v="759" actId="20577"/>
          <ac:graphicFrameMkLst>
            <pc:docMk/>
            <pc:sldMk cId="1486906182" sldId="318"/>
            <ac:graphicFrameMk id="13" creationId="{599401C4-567F-418C-B74A-1AEB3E3D462B}"/>
          </ac:graphicFrameMkLst>
        </pc:graphicFrameChg>
        <pc:graphicFrameChg chg="add mod modGraphic">
          <ac:chgData name="Gabriela Hernandez Nunez" userId="S::gabriela.hernandez.nunez@mep.go.cr::f1f3cc24-8d90-4360-a34d-0347e5f0a52e" providerId="AD" clId="Web-{26350E5A-533F-4761-A028-0BE27AC01E2A}" dt="2020-08-21T02:41:30.649" v="760" actId="1076"/>
          <ac:graphicFrameMkLst>
            <pc:docMk/>
            <pc:sldMk cId="1486906182" sldId="318"/>
            <ac:graphicFrameMk id="29" creationId="{79B640FF-951C-4355-A2FA-D53FCE037F0F}"/>
          </ac:graphicFrameMkLst>
        </pc:graphicFrameChg>
        <pc:picChg chg="mod">
          <ac:chgData name="Gabriela Hernandez Nunez" userId="S::gabriela.hernandez.nunez@mep.go.cr::f1f3cc24-8d90-4360-a34d-0347e5f0a52e" providerId="AD" clId="Web-{26350E5A-533F-4761-A028-0BE27AC01E2A}" dt="2020-08-21T02:41:43.587" v="761" actId="1076"/>
          <ac:picMkLst>
            <pc:docMk/>
            <pc:sldMk cId="1486906182" sldId="318"/>
            <ac:picMk id="424" creationId="{8909C2DB-08CF-4985-ABB9-AEB8636EB6E7}"/>
          </ac:picMkLst>
        </pc:picChg>
      </pc:sldChg>
      <pc:sldChg chg="addSp delSp modSp new mod setBg">
        <pc:chgData name="Gabriela Hernandez Nunez" userId="S::gabriela.hernandez.nunez@mep.go.cr::f1f3cc24-8d90-4360-a34d-0347e5f0a52e" providerId="AD" clId="Web-{26350E5A-533F-4761-A028-0BE27AC01E2A}" dt="2020-08-21T03:37:24.975" v="1398" actId="14100"/>
        <pc:sldMkLst>
          <pc:docMk/>
          <pc:sldMk cId="2490938047" sldId="319"/>
        </pc:sldMkLst>
        <pc:spChg chg="mod ord">
          <ac:chgData name="Gabriela Hernandez Nunez" userId="S::gabriela.hernandez.nunez@mep.go.cr::f1f3cc24-8d90-4360-a34d-0347e5f0a52e" providerId="AD" clId="Web-{26350E5A-533F-4761-A028-0BE27AC01E2A}" dt="2020-08-21T03:36:16.158" v="1388" actId="14100"/>
          <ac:spMkLst>
            <pc:docMk/>
            <pc:sldMk cId="2490938047" sldId="319"/>
            <ac:spMk id="2" creationId="{ECF976FB-0EE1-43EF-A6B2-94E1F164FD46}"/>
          </ac:spMkLst>
        </pc:spChg>
        <pc:spChg chg="del">
          <ac:chgData name="Gabriela Hernandez Nunez" userId="S::gabriela.hernandez.nunez@mep.go.cr::f1f3cc24-8d90-4360-a34d-0347e5f0a52e" providerId="AD" clId="Web-{26350E5A-533F-4761-A028-0BE27AC01E2A}" dt="2020-08-21T02:46:44.919" v="841"/>
          <ac:spMkLst>
            <pc:docMk/>
            <pc:sldMk cId="2490938047" sldId="319"/>
            <ac:spMk id="3" creationId="{4DBE6955-E344-493F-B80B-B3E5A2C4C431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2:47:24.766" v="845"/>
          <ac:spMkLst>
            <pc:docMk/>
            <pc:sldMk cId="2490938047" sldId="319"/>
            <ac:spMk id="8" creationId="{6314D791-4D8A-4854-B8FC-6959656D09AD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2:47:24.766" v="845"/>
          <ac:spMkLst>
            <pc:docMk/>
            <pc:sldMk cId="2490938047" sldId="319"/>
            <ac:spMk id="10" creationId="{15076E76-3EB3-4269-8135-07CAB20E59A5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2:47:41.892" v="847"/>
          <ac:spMkLst>
            <pc:docMk/>
            <pc:sldMk cId="2490938047" sldId="319"/>
            <ac:spMk id="24" creationId="{DAE24FAA-8BBA-4C18-9EAB-EA3B12A85455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2:47:24.750" v="844"/>
          <ac:spMkLst>
            <pc:docMk/>
            <pc:sldMk cId="2490938047" sldId="319"/>
            <ac:spMk id="27" creationId="{23F18E02-9FC0-49C2-BE57-195BEE392BA6}"/>
          </ac:spMkLst>
        </pc:spChg>
        <pc:spChg chg="add mod">
          <ac:chgData name="Gabriela Hernandez Nunez" userId="S::gabriela.hernandez.nunez@mep.go.cr::f1f3cc24-8d90-4360-a34d-0347e5f0a52e" providerId="AD" clId="Web-{26350E5A-533F-4761-A028-0BE27AC01E2A}" dt="2020-08-21T03:37:22.616" v="1397" actId="1076"/>
          <ac:spMkLst>
            <pc:docMk/>
            <pc:sldMk cId="2490938047" sldId="319"/>
            <ac:spMk id="28" creationId="{69BF526C-DBB4-4BEA-8479-4A5929F35294}"/>
          </ac:spMkLst>
        </pc:spChg>
        <pc:spChg chg="add">
          <ac:chgData name="Gabriela Hernandez Nunez" userId="S::gabriela.hernandez.nunez@mep.go.cr::f1f3cc24-8d90-4360-a34d-0347e5f0a52e" providerId="AD" clId="Web-{26350E5A-533F-4761-A028-0BE27AC01E2A}" dt="2020-08-21T02:47:41.892" v="847"/>
          <ac:spMkLst>
            <pc:docMk/>
            <pc:sldMk cId="2490938047" sldId="319"/>
            <ac:spMk id="39" creationId="{2A0E4E09-FC02-4ADC-951A-3FFA90B6FE39}"/>
          </ac:spMkLst>
        </pc:spChg>
        <pc:grpChg chg="add mod">
          <ac:chgData name="Gabriela Hernandez Nunez" userId="S::gabriela.hernandez.nunez@mep.go.cr::f1f3cc24-8d90-4360-a34d-0347e5f0a52e" providerId="AD" clId="Web-{26350E5A-533F-4761-A028-0BE27AC01E2A}" dt="2020-08-21T03:36:12.205" v="1387" actId="1076"/>
          <ac:grpSpMkLst>
            <pc:docMk/>
            <pc:sldMk cId="2490938047" sldId="319"/>
            <ac:grpSpMk id="11" creationId="{852DDBF2-5097-427C-B8FA-52DB986D593B}"/>
          </ac:grpSpMkLst>
        </pc:grpChg>
        <pc:grpChg chg="add del">
          <ac:chgData name="Gabriela Hernandez Nunez" userId="S::gabriela.hernandez.nunez@mep.go.cr::f1f3cc24-8d90-4360-a34d-0347e5f0a52e" providerId="AD" clId="Web-{26350E5A-533F-4761-A028-0BE27AC01E2A}" dt="2020-08-21T02:47:24.766" v="845"/>
          <ac:grpSpMkLst>
            <pc:docMk/>
            <pc:sldMk cId="2490938047" sldId="319"/>
            <ac:grpSpMk id="12" creationId="{5EB3C7E5-50E1-4F9E-AEA3-A6D2190394F1}"/>
          </ac:grpSpMkLst>
        </pc:grpChg>
        <pc:grpChg chg="add del">
          <ac:chgData name="Gabriela Hernandez Nunez" userId="S::gabriela.hernandez.nunez@mep.go.cr::f1f3cc24-8d90-4360-a34d-0347e5f0a52e" providerId="AD" clId="Web-{26350E5A-533F-4761-A028-0BE27AC01E2A}" dt="2020-08-21T02:47:24.766" v="845"/>
          <ac:grpSpMkLst>
            <pc:docMk/>
            <pc:sldMk cId="2490938047" sldId="319"/>
            <ac:grpSpMk id="18" creationId="{B988F9A4-0578-4C59-8B4A-346E02CF3A3F}"/>
          </ac:grpSpMkLst>
        </pc:grpChg>
        <pc:grpChg chg="add del">
          <ac:chgData name="Gabriela Hernandez Nunez" userId="S::gabriela.hernandez.nunez@mep.go.cr::f1f3cc24-8d90-4360-a34d-0347e5f0a52e" providerId="AD" clId="Web-{26350E5A-533F-4761-A028-0BE27AC01E2A}" dt="2020-08-21T02:47:41.892" v="847"/>
          <ac:grpSpMkLst>
            <pc:docMk/>
            <pc:sldMk cId="2490938047" sldId="319"/>
            <ac:grpSpMk id="25" creationId="{A9A3AB48-7A22-45E3-AD22-4EF24AA9F4CC}"/>
          </ac:grpSpMkLst>
        </pc:grpChg>
        <pc:grpChg chg="add mod">
          <ac:chgData name="Gabriela Hernandez Nunez" userId="S::gabriela.hernandez.nunez@mep.go.cr::f1f3cc24-8d90-4360-a34d-0347e5f0a52e" providerId="AD" clId="Web-{26350E5A-533F-4761-A028-0BE27AC01E2A}" dt="2020-08-21T03:36:10.533" v="1386" actId="1076"/>
          <ac:grpSpMkLst>
            <pc:docMk/>
            <pc:sldMk cId="2490938047" sldId="319"/>
            <ac:grpSpMk id="26" creationId="{658625B8-F43F-4129-8157-1F2C35D3F49A}"/>
          </ac:grpSpMkLst>
        </pc:grpChg>
        <pc:grpChg chg="add del">
          <ac:chgData name="Gabriela Hernandez Nunez" userId="S::gabriela.hernandez.nunez@mep.go.cr::f1f3cc24-8d90-4360-a34d-0347e5f0a52e" providerId="AD" clId="Web-{26350E5A-533F-4761-A028-0BE27AC01E2A}" dt="2020-08-21T02:47:24.750" v="844"/>
          <ac:grpSpMkLst>
            <pc:docMk/>
            <pc:sldMk cId="2490938047" sldId="319"/>
            <ac:grpSpMk id="29" creationId="{DC9608D4-CD9C-4B8B-88DC-8055C0325C72}"/>
          </ac:grpSpMkLst>
        </pc:grpChg>
        <pc:grpChg chg="add">
          <ac:chgData name="Gabriela Hernandez Nunez" userId="S::gabriela.hernandez.nunez@mep.go.cr::f1f3cc24-8d90-4360-a34d-0347e5f0a52e" providerId="AD" clId="Web-{26350E5A-533F-4761-A028-0BE27AC01E2A}" dt="2020-08-21T02:47:41.892" v="847"/>
          <ac:grpSpMkLst>
            <pc:docMk/>
            <pc:sldMk cId="2490938047" sldId="319"/>
            <ac:grpSpMk id="41" creationId="{3DFB5C00-6040-4666-9765-4391ECB26F36}"/>
          </ac:grpSpMkLst>
        </pc:grpChg>
        <pc:picChg chg="add mod">
          <ac:chgData name="Gabriela Hernandez Nunez" userId="S::gabriela.hernandez.nunez@mep.go.cr::f1f3cc24-8d90-4360-a34d-0347e5f0a52e" providerId="AD" clId="Web-{26350E5A-533F-4761-A028-0BE27AC01E2A}" dt="2020-08-21T02:47:41.892" v="847"/>
          <ac:picMkLst>
            <pc:docMk/>
            <pc:sldMk cId="2490938047" sldId="319"/>
            <ac:picMk id="4" creationId="{AFD6B2A6-4BA4-4B31-AF27-BAA34B3AF4E8}"/>
          </ac:picMkLst>
        </pc:picChg>
        <pc:picChg chg="add mod">
          <ac:chgData name="Gabriela Hernandez Nunez" userId="S::gabriela.hernandez.nunez@mep.go.cr::f1f3cc24-8d90-4360-a34d-0347e5f0a52e" providerId="AD" clId="Web-{26350E5A-533F-4761-A028-0BE27AC01E2A}" dt="2020-08-21T03:37:11.755" v="1395" actId="1076"/>
          <ac:picMkLst>
            <pc:docMk/>
            <pc:sldMk cId="2490938047" sldId="319"/>
            <ac:picMk id="5" creationId="{699507DD-6BD5-4495-971E-306D6FA71EBD}"/>
          </ac:picMkLst>
        </pc:picChg>
        <pc:picChg chg="add mod">
          <ac:chgData name="Gabriela Hernandez Nunez" userId="S::gabriela.hernandez.nunez@mep.go.cr::f1f3cc24-8d90-4360-a34d-0347e5f0a52e" providerId="AD" clId="Web-{26350E5A-533F-4761-A028-0BE27AC01E2A}" dt="2020-08-21T03:35:48.750" v="1378" actId="1076"/>
          <ac:picMkLst>
            <pc:docMk/>
            <pc:sldMk cId="2490938047" sldId="319"/>
            <ac:picMk id="6" creationId="{53653095-6F4A-41DA-AF32-FC2A2081E8A6}"/>
          </ac:picMkLst>
        </pc:picChg>
        <pc:picChg chg="add mod">
          <ac:chgData name="Gabriela Hernandez Nunez" userId="S::gabriela.hernandez.nunez@mep.go.cr::f1f3cc24-8d90-4360-a34d-0347e5f0a52e" providerId="AD" clId="Web-{26350E5A-533F-4761-A028-0BE27AC01E2A}" dt="2020-08-21T03:35:51.735" v="1379" actId="1076"/>
          <ac:picMkLst>
            <pc:docMk/>
            <pc:sldMk cId="2490938047" sldId="319"/>
            <ac:picMk id="7" creationId="{C7ED1F3A-AF1D-47BF-A0F9-1C676186C0EF}"/>
          </ac:picMkLst>
        </pc:picChg>
        <pc:picChg chg="add mod">
          <ac:chgData name="Gabriela Hernandez Nunez" userId="S::gabriela.hernandez.nunez@mep.go.cr::f1f3cc24-8d90-4360-a34d-0347e5f0a52e" providerId="AD" clId="Web-{26350E5A-533F-4761-A028-0BE27AC01E2A}" dt="2020-08-21T03:37:24.975" v="1398" actId="14100"/>
          <ac:picMkLst>
            <pc:docMk/>
            <pc:sldMk cId="2490938047" sldId="319"/>
            <ac:picMk id="9" creationId="{0AB5B012-BB69-4457-B206-AD3A715F05C2}"/>
          </ac:picMkLst>
        </pc:picChg>
        <pc:picChg chg="add mod">
          <ac:chgData name="Gabriela Hernandez Nunez" userId="S::gabriela.hernandez.nunez@mep.go.cr::f1f3cc24-8d90-4360-a34d-0347e5f0a52e" providerId="AD" clId="Web-{26350E5A-533F-4761-A028-0BE27AC01E2A}" dt="2020-08-21T02:50:14.527" v="875" actId="1076"/>
          <ac:picMkLst>
            <pc:docMk/>
            <pc:sldMk cId="2490938047" sldId="319"/>
            <ac:picMk id="23" creationId="{AF19D32B-F33A-4129-9725-448575C3AB9C}"/>
          </ac:picMkLst>
        </pc:picChg>
        <pc:picChg chg="add mod">
          <ac:chgData name="Gabriela Hernandez Nunez" userId="S::gabriela.hernandez.nunez@mep.go.cr::f1f3cc24-8d90-4360-a34d-0347e5f0a52e" providerId="AD" clId="Web-{26350E5A-533F-4761-A028-0BE27AC01E2A}" dt="2020-08-21T03:37:02.552" v="1393" actId="1076"/>
          <ac:picMkLst>
            <pc:docMk/>
            <pc:sldMk cId="2490938047" sldId="319"/>
            <ac:picMk id="37" creationId="{189768FA-C455-4038-9CC4-FEE6532642A4}"/>
          </ac:picMkLst>
        </pc:picChg>
      </pc:sldChg>
      <pc:sldChg chg="delSp add del replId">
        <pc:chgData name="Gabriela Hernandez Nunez" userId="S::gabriela.hernandez.nunez@mep.go.cr::f1f3cc24-8d90-4360-a34d-0347e5f0a52e" providerId="AD" clId="Web-{26350E5A-533F-4761-A028-0BE27AC01E2A}" dt="2020-08-21T02:44:24.598" v="767"/>
        <pc:sldMkLst>
          <pc:docMk/>
          <pc:sldMk cId="3670680140" sldId="319"/>
        </pc:sldMkLst>
        <pc:spChg chg="del">
          <ac:chgData name="Gabriela Hernandez Nunez" userId="S::gabriela.hernandez.nunez@mep.go.cr::f1f3cc24-8d90-4360-a34d-0347e5f0a52e" providerId="AD" clId="Web-{26350E5A-533F-4761-A028-0BE27AC01E2A}" dt="2020-08-21T02:44:16.754" v="766"/>
          <ac:spMkLst>
            <pc:docMk/>
            <pc:sldMk cId="3670680140" sldId="319"/>
            <ac:spMk id="18" creationId="{00000000-0000-0000-0000-000000000000}"/>
          </ac:spMkLst>
        </pc:spChg>
      </pc:sldChg>
      <pc:sldChg chg="addSp delSp modSp new mod ord setBg">
        <pc:chgData name="Gabriela Hernandez Nunez" userId="S::gabriela.hernandez.nunez@mep.go.cr::f1f3cc24-8d90-4360-a34d-0347e5f0a52e" providerId="AD" clId="Web-{26350E5A-533F-4761-A028-0BE27AC01E2A}" dt="2020-08-21T03:51:47.280" v="1570" actId="14100"/>
        <pc:sldMkLst>
          <pc:docMk/>
          <pc:sldMk cId="431614078" sldId="320"/>
        </pc:sldMkLst>
        <pc:spChg chg="mod">
          <ac:chgData name="Gabriela Hernandez Nunez" userId="S::gabriela.hernandez.nunez@mep.go.cr::f1f3cc24-8d90-4360-a34d-0347e5f0a52e" providerId="AD" clId="Web-{26350E5A-533F-4761-A028-0BE27AC01E2A}" dt="2020-08-21T03:39:05.653" v="1411" actId="1076"/>
          <ac:spMkLst>
            <pc:docMk/>
            <pc:sldMk cId="431614078" sldId="320"/>
            <ac:spMk id="2" creationId="{EEAAD5F1-2118-4295-9732-5B56A00A40D9}"/>
          </ac:spMkLst>
        </pc:spChg>
        <pc:spChg chg="del">
          <ac:chgData name="Gabriela Hernandez Nunez" userId="S::gabriela.hernandez.nunez@mep.go.cr::f1f3cc24-8d90-4360-a34d-0347e5f0a52e" providerId="AD" clId="Web-{26350E5A-533F-4761-A028-0BE27AC01E2A}" dt="2020-08-21T02:56:25.863" v="925"/>
          <ac:spMkLst>
            <pc:docMk/>
            <pc:sldMk cId="431614078" sldId="320"/>
            <ac:spMk id="3" creationId="{127AA1C8-0DF8-48A1-84C5-22BB442FEFF6}"/>
          </ac:spMkLst>
        </pc:spChg>
        <pc:spChg chg="add mod">
          <ac:chgData name="Gabriela Hernandez Nunez" userId="S::gabriela.hernandez.nunez@mep.go.cr::f1f3cc24-8d90-4360-a34d-0347e5f0a52e" providerId="AD" clId="Web-{26350E5A-533F-4761-A028-0BE27AC01E2A}" dt="2020-08-21T03:00:13.411" v="946" actId="20577"/>
          <ac:spMkLst>
            <pc:docMk/>
            <pc:sldMk cId="431614078" sldId="320"/>
            <ac:spMk id="5" creationId="{8A1C22B5-524C-4FA2-BED9-EFB3D79E4568}"/>
          </ac:spMkLst>
        </pc:spChg>
        <pc:spChg chg="add mod">
          <ac:chgData name="Gabriela Hernandez Nunez" userId="S::gabriela.hernandez.nunez@mep.go.cr::f1f3cc24-8d90-4360-a34d-0347e5f0a52e" providerId="AD" clId="Web-{26350E5A-533F-4761-A028-0BE27AC01E2A}" dt="2020-08-21T03:38:32.276" v="1407" actId="1076"/>
          <ac:spMkLst>
            <pc:docMk/>
            <pc:sldMk cId="431614078" sldId="320"/>
            <ac:spMk id="6" creationId="{63D5B3AC-8F7F-40D1-A5D6-C86107E69C3B}"/>
          </ac:spMkLst>
        </pc:spChg>
        <pc:spChg chg="add mod">
          <ac:chgData name="Gabriela Hernandez Nunez" userId="S::gabriela.hernandez.nunez@mep.go.cr::f1f3cc24-8d90-4360-a34d-0347e5f0a52e" providerId="AD" clId="Web-{26350E5A-533F-4761-A028-0BE27AC01E2A}" dt="2020-08-21T03:38:28.229" v="1406" actId="1076"/>
          <ac:spMkLst>
            <pc:docMk/>
            <pc:sldMk cId="431614078" sldId="320"/>
            <ac:spMk id="7" creationId="{0FCEE90F-F77D-47A4-BDF1-5AF9FDBC3F02}"/>
          </ac:spMkLst>
        </pc:spChg>
        <pc:spChg chg="add">
          <ac:chgData name="Gabriela Hernandez Nunez" userId="S::gabriela.hernandez.nunez@mep.go.cr::f1f3cc24-8d90-4360-a34d-0347e5f0a52e" providerId="AD" clId="Web-{26350E5A-533F-4761-A028-0BE27AC01E2A}" dt="2020-08-21T02:56:25.863" v="925"/>
          <ac:spMkLst>
            <pc:docMk/>
            <pc:sldMk cId="431614078" sldId="320"/>
            <ac:spMk id="8" creationId="{686EAD33-C5DD-4FAE-B20B-2707A6A92C99}"/>
          </ac:spMkLst>
        </pc:spChg>
        <pc:spChg chg="add">
          <ac:chgData name="Gabriela Hernandez Nunez" userId="S::gabriela.hernandez.nunez@mep.go.cr::f1f3cc24-8d90-4360-a34d-0347e5f0a52e" providerId="AD" clId="Web-{26350E5A-533F-4761-A028-0BE27AC01E2A}" dt="2020-08-21T02:56:25.863" v="925"/>
          <ac:spMkLst>
            <pc:docMk/>
            <pc:sldMk cId="431614078" sldId="320"/>
            <ac:spMk id="10" creationId="{C2F7C8AC-27FC-4265-A113-E7CDA1AAD7D6}"/>
          </ac:spMkLst>
        </pc:spChg>
        <pc:grpChg chg="add">
          <ac:chgData name="Gabriela Hernandez Nunez" userId="S::gabriela.hernandez.nunez@mep.go.cr::f1f3cc24-8d90-4360-a34d-0347e5f0a52e" providerId="AD" clId="Web-{26350E5A-533F-4761-A028-0BE27AC01E2A}" dt="2020-08-21T02:56:25.863" v="925"/>
          <ac:grpSpMkLst>
            <pc:docMk/>
            <pc:sldMk cId="431614078" sldId="320"/>
            <ac:grpSpMk id="12" creationId="{A574C829-AF08-4CA3-A132-7BA0448975BB}"/>
          </ac:grpSpMkLst>
        </pc:grpChg>
        <pc:grpChg chg="add">
          <ac:chgData name="Gabriela Hernandez Nunez" userId="S::gabriela.hernandez.nunez@mep.go.cr::f1f3cc24-8d90-4360-a34d-0347e5f0a52e" providerId="AD" clId="Web-{26350E5A-533F-4761-A028-0BE27AC01E2A}" dt="2020-08-21T02:56:25.863" v="925"/>
          <ac:grpSpMkLst>
            <pc:docMk/>
            <pc:sldMk cId="431614078" sldId="320"/>
            <ac:grpSpMk id="18" creationId="{1D3FC9CC-6461-481B-BB4C-19D576432F73}"/>
          </ac:grpSpMkLst>
        </pc:grpChg>
        <pc:picChg chg="add mod">
          <ac:chgData name="Gabriela Hernandez Nunez" userId="S::gabriela.hernandez.nunez@mep.go.cr::f1f3cc24-8d90-4360-a34d-0347e5f0a52e" providerId="AD" clId="Web-{26350E5A-533F-4761-A028-0BE27AC01E2A}" dt="2020-08-21T03:38:24.135" v="1405" actId="1076"/>
          <ac:picMkLst>
            <pc:docMk/>
            <pc:sldMk cId="431614078" sldId="320"/>
            <ac:picMk id="4" creationId="{3F23C5FF-68C5-4384-BED9-6D928497406B}"/>
          </ac:picMkLst>
        </pc:picChg>
        <pc:picChg chg="add mod">
          <ac:chgData name="Gabriela Hernandez Nunez" userId="S::gabriela.hernandez.nunez@mep.go.cr::f1f3cc24-8d90-4360-a34d-0347e5f0a52e" providerId="AD" clId="Web-{26350E5A-533F-4761-A028-0BE27AC01E2A}" dt="2020-08-21T03:38:20.416" v="1404" actId="1076"/>
          <ac:picMkLst>
            <pc:docMk/>
            <pc:sldMk cId="431614078" sldId="320"/>
            <ac:picMk id="9" creationId="{EAB1AB13-8A6A-45C9-915C-5F3468B984CA}"/>
          </ac:picMkLst>
        </pc:picChg>
        <pc:picChg chg="add del">
          <ac:chgData name="Gabriela Hernandez Nunez" userId="S::gabriela.hernandez.nunez@mep.go.cr::f1f3cc24-8d90-4360-a34d-0347e5f0a52e" providerId="AD" clId="Web-{26350E5A-533F-4761-A028-0BE27AC01E2A}" dt="2020-08-21T03:16:14.808" v="1129"/>
          <ac:picMkLst>
            <pc:docMk/>
            <pc:sldMk cId="431614078" sldId="320"/>
            <ac:picMk id="11" creationId="{A5CF7CC8-C102-4643-B222-DEFDD892E7FC}"/>
          </ac:picMkLst>
        </pc:picChg>
        <pc:picChg chg="add mod">
          <ac:chgData name="Gabriela Hernandez Nunez" userId="S::gabriela.hernandez.nunez@mep.go.cr::f1f3cc24-8d90-4360-a34d-0347e5f0a52e" providerId="AD" clId="Web-{26350E5A-533F-4761-A028-0BE27AC01E2A}" dt="2020-08-21T03:51:47.280" v="1570" actId="14100"/>
          <ac:picMkLst>
            <pc:docMk/>
            <pc:sldMk cId="431614078" sldId="320"/>
            <ac:picMk id="29" creationId="{81499FEE-477C-4B6C-955F-45B2242CC107}"/>
          </ac:picMkLst>
        </pc:picChg>
      </pc:sldChg>
      <pc:sldChg chg="addSp delSp modSp new mod setBg">
        <pc:chgData name="Gabriela Hernandez Nunez" userId="S::gabriela.hernandez.nunez@mep.go.cr::f1f3cc24-8d90-4360-a34d-0347e5f0a52e" providerId="AD" clId="Web-{26350E5A-533F-4761-A028-0BE27AC01E2A}" dt="2020-08-21T03:45:33.069" v="1484" actId="14100"/>
        <pc:sldMkLst>
          <pc:docMk/>
          <pc:sldMk cId="271856322" sldId="321"/>
        </pc:sldMkLst>
        <pc:spChg chg="mod">
          <ac:chgData name="Gabriela Hernandez Nunez" userId="S::gabriela.hernandez.nunez@mep.go.cr::f1f3cc24-8d90-4360-a34d-0347e5f0a52e" providerId="AD" clId="Web-{26350E5A-533F-4761-A028-0BE27AC01E2A}" dt="2020-08-21T03:44:43.925" v="1470" actId="1076"/>
          <ac:spMkLst>
            <pc:docMk/>
            <pc:sldMk cId="271856322" sldId="321"/>
            <ac:spMk id="2" creationId="{97D439D3-DF83-44CC-BC95-1A54700B8AEA}"/>
          </ac:spMkLst>
        </pc:spChg>
        <pc:spChg chg="del mod">
          <ac:chgData name="Gabriela Hernandez Nunez" userId="S::gabriela.hernandez.nunez@mep.go.cr::f1f3cc24-8d90-4360-a34d-0347e5f0a52e" providerId="AD" clId="Web-{26350E5A-533F-4761-A028-0BE27AC01E2A}" dt="2020-08-21T03:05:24.157" v="1033"/>
          <ac:spMkLst>
            <pc:docMk/>
            <pc:sldMk cId="271856322" sldId="321"/>
            <ac:spMk id="3" creationId="{BF34EAD6-B7A8-4AB3-8FD7-A2543F0F702C}"/>
          </ac:spMkLst>
        </pc:spChg>
        <pc:spChg chg="add mod ord">
          <ac:chgData name="Gabriela Hernandez Nunez" userId="S::gabriela.hernandez.nunez@mep.go.cr::f1f3cc24-8d90-4360-a34d-0347e5f0a52e" providerId="AD" clId="Web-{26350E5A-533F-4761-A028-0BE27AC01E2A}" dt="2020-08-21T03:43:07.856" v="1452"/>
          <ac:spMkLst>
            <pc:docMk/>
            <pc:sldMk cId="271856322" sldId="321"/>
            <ac:spMk id="5" creationId="{381A604E-9E65-4FF8-AE65-7F1D2C4FFE08}"/>
          </ac:spMkLst>
        </pc:spChg>
        <pc:spChg chg="add del mod">
          <ac:chgData name="Gabriela Hernandez Nunez" userId="S::gabriela.hernandez.nunez@mep.go.cr::f1f3cc24-8d90-4360-a34d-0347e5f0a52e" providerId="AD" clId="Web-{26350E5A-533F-4761-A028-0BE27AC01E2A}" dt="2020-08-21T03:45:30.272" v="1483" actId="1076"/>
          <ac:spMkLst>
            <pc:docMk/>
            <pc:sldMk cId="271856322" sldId="321"/>
            <ac:spMk id="6" creationId="{59F80CF6-B4B0-407C-AC9E-142FE84F626A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3:06:02.472" v="1041"/>
          <ac:spMkLst>
            <pc:docMk/>
            <pc:sldMk cId="271856322" sldId="321"/>
            <ac:spMk id="10" creationId="{73A25D70-4A55-4F72-B9C5-A69CDBF4DB42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3:06:02.472" v="1041"/>
          <ac:spMkLst>
            <pc:docMk/>
            <pc:sldMk cId="271856322" sldId="321"/>
            <ac:spMk id="12" creationId="{54957100-6D8B-4161-9F2F-C0A949EC84C4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3:06:02.472" v="1041"/>
          <ac:spMkLst>
            <pc:docMk/>
            <pc:sldMk cId="271856322" sldId="321"/>
            <ac:spMk id="14" creationId="{0BD8B065-EE51-4AE2-A94C-86249998FD7B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3:06:02.441" v="1040"/>
          <ac:spMkLst>
            <pc:docMk/>
            <pc:sldMk cId="271856322" sldId="321"/>
            <ac:spMk id="29" creationId="{907EF6B7-1338-4443-8C46-6A318D952DFD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3:06:02.441" v="1040"/>
          <ac:spMkLst>
            <pc:docMk/>
            <pc:sldMk cId="271856322" sldId="321"/>
            <ac:spMk id="30" creationId="{DAAE4CDD-124C-4DCF-9584-B6033B545DD5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3:05:51.799" v="1036"/>
          <ac:spMkLst>
            <pc:docMk/>
            <pc:sldMk cId="271856322" sldId="321"/>
            <ac:spMk id="31" creationId="{4BC99CB9-DDAD-44A2-8A1C-E3AF4E72DF5C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3:05:55.112" v="1038"/>
          <ac:spMkLst>
            <pc:docMk/>
            <pc:sldMk cId="271856322" sldId="321"/>
            <ac:spMk id="32" creationId="{3A5B4632-C963-4296-86F0-79AA9EA5AE98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3:06:55.835" v="1044"/>
          <ac:spMkLst>
            <pc:docMk/>
            <pc:sldMk cId="271856322" sldId="321"/>
            <ac:spMk id="34" creationId="{87BF42CA-AD55-48B4-8949-C4DCA60A6AEE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3:06:02.441" v="1040"/>
          <ac:spMkLst>
            <pc:docMk/>
            <pc:sldMk cId="271856322" sldId="321"/>
            <ac:spMk id="35" creationId="{081E4A58-353D-44AE-B2FC-2A74E2E400F7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3:06:55.835" v="1044"/>
          <ac:spMkLst>
            <pc:docMk/>
            <pc:sldMk cId="271856322" sldId="321"/>
            <ac:spMk id="41" creationId="{66AE1D3D-3106-4CB2-AA7C-0C1642AC0F2E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3:14:19.801" v="1114"/>
          <ac:spMkLst>
            <pc:docMk/>
            <pc:sldMk cId="271856322" sldId="321"/>
            <ac:spMk id="48" creationId="{09669332-B766-466A-965A-E5AEEB3C3AA7}"/>
          </ac:spMkLst>
        </pc:spChg>
        <pc:spChg chg="add del mod">
          <ac:chgData name="Gabriela Hernandez Nunez" userId="S::gabriela.hernandez.nunez@mep.go.cr::f1f3cc24-8d90-4360-a34d-0347e5f0a52e" providerId="AD" clId="Web-{26350E5A-533F-4761-A028-0BE27AC01E2A}" dt="2020-08-21T03:14:45.881" v="1117"/>
          <ac:spMkLst>
            <pc:docMk/>
            <pc:sldMk cId="271856322" sldId="321"/>
            <ac:spMk id="49" creationId="{39FFB85F-943C-4EE0-ABBD-4EE7B801C596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3:08:29.997" v="1061"/>
          <ac:spMkLst>
            <pc:docMk/>
            <pc:sldMk cId="271856322" sldId="321"/>
            <ac:spMk id="50" creationId="{AFA67CD3-AB4E-4A7A-BEB8-53C445D8C44E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3:08:29.997" v="1061"/>
          <ac:spMkLst>
            <pc:docMk/>
            <pc:sldMk cId="271856322" sldId="321"/>
            <ac:spMk id="54" creationId="{339C8D78-A644-462F-B674-F440635E5353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3:09:07.281" v="1065"/>
          <ac:spMkLst>
            <pc:docMk/>
            <pc:sldMk cId="271856322" sldId="321"/>
            <ac:spMk id="59" creationId="{117AB3D3-3C9C-4DED-809A-78734805B895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3:09:07.281" v="1065"/>
          <ac:spMkLst>
            <pc:docMk/>
            <pc:sldMk cId="271856322" sldId="321"/>
            <ac:spMk id="61" creationId="{3A9A4357-BD1D-4622-A4FE-766E6AB8DE84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3:09:07.281" v="1065"/>
          <ac:spMkLst>
            <pc:docMk/>
            <pc:sldMk cId="271856322" sldId="321"/>
            <ac:spMk id="63" creationId="{E659831F-0D9A-4C63-9EBB-8435B85A440F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3:09:07.281" v="1065"/>
          <ac:spMkLst>
            <pc:docMk/>
            <pc:sldMk cId="271856322" sldId="321"/>
            <ac:spMk id="65" creationId="{E6995CE5-F890-4ABA-82A2-26507CE8D2A3}"/>
          </ac:spMkLst>
        </pc:spChg>
        <pc:spChg chg="add del">
          <ac:chgData name="Gabriela Hernandez Nunez" userId="S::gabriela.hernandez.nunez@mep.go.cr::f1f3cc24-8d90-4360-a34d-0347e5f0a52e" providerId="AD" clId="Web-{26350E5A-533F-4761-A028-0BE27AC01E2A}" dt="2020-08-21T03:43:07.856" v="1452"/>
          <ac:spMkLst>
            <pc:docMk/>
            <pc:sldMk cId="271856322" sldId="321"/>
            <ac:spMk id="70" creationId="{AFA67CD3-AB4E-4A7A-BEB8-53C445D8C44E}"/>
          </ac:spMkLst>
        </pc:spChg>
        <pc:spChg chg="add del ord">
          <ac:chgData name="Gabriela Hernandez Nunez" userId="S::gabriela.hernandez.nunez@mep.go.cr::f1f3cc24-8d90-4360-a34d-0347e5f0a52e" providerId="AD" clId="Web-{26350E5A-533F-4761-A028-0BE27AC01E2A}" dt="2020-08-21T03:43:07.856" v="1452"/>
          <ac:spMkLst>
            <pc:docMk/>
            <pc:sldMk cId="271856322" sldId="321"/>
            <ac:spMk id="74" creationId="{339C8D78-A644-462F-B674-F440635E5353}"/>
          </ac:spMkLst>
        </pc:spChg>
        <pc:spChg chg="add">
          <ac:chgData name="Gabriela Hernandez Nunez" userId="S::gabriela.hernandez.nunez@mep.go.cr::f1f3cc24-8d90-4360-a34d-0347e5f0a52e" providerId="AD" clId="Web-{26350E5A-533F-4761-A028-0BE27AC01E2A}" dt="2020-08-21T03:43:07.856" v="1452"/>
          <ac:spMkLst>
            <pc:docMk/>
            <pc:sldMk cId="271856322" sldId="321"/>
            <ac:spMk id="79" creationId="{7D5D2E51-A652-4FCB-ADE3-8974F2723C34}"/>
          </ac:spMkLst>
        </pc:spChg>
        <pc:spChg chg="add">
          <ac:chgData name="Gabriela Hernandez Nunez" userId="S::gabriela.hernandez.nunez@mep.go.cr::f1f3cc24-8d90-4360-a34d-0347e5f0a52e" providerId="AD" clId="Web-{26350E5A-533F-4761-A028-0BE27AC01E2A}" dt="2020-08-21T03:43:07.856" v="1452"/>
          <ac:spMkLst>
            <pc:docMk/>
            <pc:sldMk cId="271856322" sldId="321"/>
            <ac:spMk id="81" creationId="{08E18253-076D-4D89-968E-FCD8887E2B27}"/>
          </ac:spMkLst>
        </pc:spChg>
        <pc:spChg chg="add">
          <ac:chgData name="Gabriela Hernandez Nunez" userId="S::gabriela.hernandez.nunez@mep.go.cr::f1f3cc24-8d90-4360-a34d-0347e5f0a52e" providerId="AD" clId="Web-{26350E5A-533F-4761-A028-0BE27AC01E2A}" dt="2020-08-21T03:43:07.856" v="1452"/>
          <ac:spMkLst>
            <pc:docMk/>
            <pc:sldMk cId="271856322" sldId="321"/>
            <ac:spMk id="83" creationId="{F6EBCC24-DE3B-4BAD-9624-83E1C2D665DD}"/>
          </ac:spMkLst>
        </pc:spChg>
        <pc:spChg chg="add">
          <ac:chgData name="Gabriela Hernandez Nunez" userId="S::gabriela.hernandez.nunez@mep.go.cr::f1f3cc24-8d90-4360-a34d-0347e5f0a52e" providerId="AD" clId="Web-{26350E5A-533F-4761-A028-0BE27AC01E2A}" dt="2020-08-21T03:43:07.856" v="1452"/>
          <ac:spMkLst>
            <pc:docMk/>
            <pc:sldMk cId="271856322" sldId="321"/>
            <ac:spMk id="85" creationId="{8C07AF1D-AB44-447B-BC2F-DBECCC06C02A}"/>
          </ac:spMkLst>
        </pc:spChg>
        <pc:spChg chg="add">
          <ac:chgData name="Gabriela Hernandez Nunez" userId="S::gabriela.hernandez.nunez@mep.go.cr::f1f3cc24-8d90-4360-a34d-0347e5f0a52e" providerId="AD" clId="Web-{26350E5A-533F-4761-A028-0BE27AC01E2A}" dt="2020-08-21T03:43:07.856" v="1452"/>
          <ac:spMkLst>
            <pc:docMk/>
            <pc:sldMk cId="271856322" sldId="321"/>
            <ac:spMk id="87" creationId="{6FCD70E2-BD62-41E4-975D-E58B07928F6F}"/>
          </ac:spMkLst>
        </pc:spChg>
        <pc:grpChg chg="add del">
          <ac:chgData name="Gabriela Hernandez Nunez" userId="S::gabriela.hernandez.nunez@mep.go.cr::f1f3cc24-8d90-4360-a34d-0347e5f0a52e" providerId="AD" clId="Web-{26350E5A-533F-4761-A028-0BE27AC01E2A}" dt="2020-08-21T03:06:02.472" v="1041"/>
          <ac:grpSpMkLst>
            <pc:docMk/>
            <pc:sldMk cId="271856322" sldId="321"/>
            <ac:grpSpMk id="16" creationId="{18999293-B054-4B57-A26F-D04C2BB11338}"/>
          </ac:grpSpMkLst>
        </pc:grpChg>
        <pc:grpChg chg="add del">
          <ac:chgData name="Gabriela Hernandez Nunez" userId="S::gabriela.hernandez.nunez@mep.go.cr::f1f3cc24-8d90-4360-a34d-0347e5f0a52e" providerId="AD" clId="Web-{26350E5A-533F-4761-A028-0BE27AC01E2A}" dt="2020-08-21T03:06:02.472" v="1041"/>
          <ac:grpSpMkLst>
            <pc:docMk/>
            <pc:sldMk cId="271856322" sldId="321"/>
            <ac:grpSpMk id="22" creationId="{761945C4-D997-42F3-B59A-984CF0066715}"/>
          </ac:grpSpMkLst>
        </pc:grpChg>
        <pc:grpChg chg="add del">
          <ac:chgData name="Gabriela Hernandez Nunez" userId="S::gabriela.hernandez.nunez@mep.go.cr::f1f3cc24-8d90-4360-a34d-0347e5f0a52e" providerId="AD" clId="Web-{26350E5A-533F-4761-A028-0BE27AC01E2A}" dt="2020-08-21T03:05:51.799" v="1036"/>
          <ac:grpSpMkLst>
            <pc:docMk/>
            <pc:sldMk cId="271856322" sldId="321"/>
            <ac:grpSpMk id="33" creationId="{05545017-2445-4AB3-95A6-48F17C802612}"/>
          </ac:grpSpMkLst>
        </pc:grpChg>
        <pc:grpChg chg="add del">
          <ac:chgData name="Gabriela Hernandez Nunez" userId="S::gabriela.hernandez.nunez@mep.go.cr::f1f3cc24-8d90-4360-a34d-0347e5f0a52e" providerId="AD" clId="Web-{26350E5A-533F-4761-A028-0BE27AC01E2A}" dt="2020-08-21T03:05:51.799" v="1036"/>
          <ac:grpSpMkLst>
            <pc:docMk/>
            <pc:sldMk cId="271856322" sldId="321"/>
            <ac:grpSpMk id="39" creationId="{06B7259D-F2AD-42FE-B984-6D1D74321C5D}"/>
          </ac:grpSpMkLst>
        </pc:grpChg>
        <pc:grpChg chg="add del">
          <ac:chgData name="Gabriela Hernandez Nunez" userId="S::gabriela.hernandez.nunez@mep.go.cr::f1f3cc24-8d90-4360-a34d-0347e5f0a52e" providerId="AD" clId="Web-{26350E5A-533F-4761-A028-0BE27AC01E2A}" dt="2020-08-21T03:06:55.835" v="1044"/>
          <ac:grpSpMkLst>
            <pc:docMk/>
            <pc:sldMk cId="271856322" sldId="321"/>
            <ac:grpSpMk id="42" creationId="{0A31B6AF-B711-4CDB-8C2B-16E963DDC4C5}"/>
          </ac:grpSpMkLst>
        </pc:grpChg>
        <pc:graphicFrameChg chg="add del">
          <ac:chgData name="Gabriela Hernandez Nunez" userId="S::gabriela.hernandez.nunez@mep.go.cr::f1f3cc24-8d90-4360-a34d-0347e5f0a52e" providerId="AD" clId="Web-{26350E5A-533F-4761-A028-0BE27AC01E2A}" dt="2020-08-21T03:05:55.112" v="1038"/>
          <ac:graphicFrameMkLst>
            <pc:docMk/>
            <pc:sldMk cId="271856322" sldId="321"/>
            <ac:graphicFrameMk id="28" creationId="{6EDE1A13-5525-4B6C-BD93-7255484720CE}"/>
          </ac:graphicFrameMkLst>
        </pc:graphicFrameChg>
        <pc:picChg chg="add del mod ord">
          <ac:chgData name="Gabriela Hernandez Nunez" userId="S::gabriela.hernandez.nunez@mep.go.cr::f1f3cc24-8d90-4360-a34d-0347e5f0a52e" providerId="AD" clId="Web-{26350E5A-533F-4761-A028-0BE27AC01E2A}" dt="2020-08-21T03:11:28.665" v="1083"/>
          <ac:picMkLst>
            <pc:docMk/>
            <pc:sldMk cId="271856322" sldId="321"/>
            <ac:picMk id="45" creationId="{809A066C-4A3F-4672-8E35-24E5158A3F79}"/>
          </ac:picMkLst>
        </pc:picChg>
        <pc:picChg chg="add mod ord">
          <ac:chgData name="Gabriela Hernandez Nunez" userId="S::gabriela.hernandez.nunez@mep.go.cr::f1f3cc24-8d90-4360-a34d-0347e5f0a52e" providerId="AD" clId="Web-{26350E5A-533F-4761-A028-0BE27AC01E2A}" dt="2020-08-21T03:44:56.848" v="1474" actId="1076"/>
          <ac:picMkLst>
            <pc:docMk/>
            <pc:sldMk cId="271856322" sldId="321"/>
            <ac:picMk id="46" creationId="{8528DDD5-8DBE-4C3E-8A35-9DCF43E6B113}"/>
          </ac:picMkLst>
        </pc:picChg>
        <pc:picChg chg="add mod ord">
          <ac:chgData name="Gabriela Hernandez Nunez" userId="S::gabriela.hernandez.nunez@mep.go.cr::f1f3cc24-8d90-4360-a34d-0347e5f0a52e" providerId="AD" clId="Web-{26350E5A-533F-4761-A028-0BE27AC01E2A}" dt="2020-08-21T03:45:33.069" v="1484" actId="14100"/>
          <ac:picMkLst>
            <pc:docMk/>
            <pc:sldMk cId="271856322" sldId="321"/>
            <ac:picMk id="47" creationId="{151A69D3-3F45-4791-BE36-B4FE92553412}"/>
          </ac:picMkLst>
        </pc:picChg>
        <pc:picChg chg="add del mod">
          <ac:chgData name="Gabriela Hernandez Nunez" userId="S::gabriela.hernandez.nunez@mep.go.cr::f1f3cc24-8d90-4360-a34d-0347e5f0a52e" providerId="AD" clId="Web-{26350E5A-533F-4761-A028-0BE27AC01E2A}" dt="2020-08-21T03:43:17.529" v="1454"/>
          <ac:picMkLst>
            <pc:docMk/>
            <pc:sldMk cId="271856322" sldId="321"/>
            <ac:picMk id="51" creationId="{A254FF27-10FF-4E27-A76C-029EBC5C2B26}"/>
          </ac:picMkLst>
        </pc:picChg>
        <pc:picChg chg="add del">
          <ac:chgData name="Gabriela Hernandez Nunez" userId="S::gabriela.hernandez.nunez@mep.go.cr::f1f3cc24-8d90-4360-a34d-0347e5f0a52e" providerId="AD" clId="Web-{26350E5A-533F-4761-A028-0BE27AC01E2A}" dt="2020-08-21T03:08:29.997" v="1061"/>
          <ac:picMkLst>
            <pc:docMk/>
            <pc:sldMk cId="271856322" sldId="321"/>
            <ac:picMk id="52" creationId="{07CF545F-9C2E-4446-97CD-AD92990C2B68}"/>
          </ac:picMkLst>
        </pc:picChg>
        <pc:picChg chg="add mod">
          <ac:chgData name="Gabriela Hernandez Nunez" userId="S::gabriela.hernandez.nunez@mep.go.cr::f1f3cc24-8d90-4360-a34d-0347e5f0a52e" providerId="AD" clId="Web-{26350E5A-533F-4761-A028-0BE27AC01E2A}" dt="2020-08-21T03:44:01.375" v="1462" actId="14100"/>
          <ac:picMkLst>
            <pc:docMk/>
            <pc:sldMk cId="271856322" sldId="321"/>
            <ac:picMk id="53" creationId="{3BB92CB5-D9EF-43C8-AD7C-EDCEAEA9217D}"/>
          </ac:picMkLst>
        </pc:picChg>
        <pc:picChg chg="add mod">
          <ac:chgData name="Gabriela Hernandez Nunez" userId="S::gabriela.hernandez.nunez@mep.go.cr::f1f3cc24-8d90-4360-a34d-0347e5f0a52e" providerId="AD" clId="Web-{26350E5A-533F-4761-A028-0BE27AC01E2A}" dt="2020-08-21T03:44:53.785" v="1473" actId="1076"/>
          <ac:picMkLst>
            <pc:docMk/>
            <pc:sldMk cId="271856322" sldId="321"/>
            <ac:picMk id="55" creationId="{44114036-11D8-4C8F-B117-85154ADE28D7}"/>
          </ac:picMkLst>
        </pc:picChg>
        <pc:picChg chg="add del">
          <ac:chgData name="Gabriela Hernandez Nunez" userId="S::gabriela.hernandez.nunez@mep.go.cr::f1f3cc24-8d90-4360-a34d-0347e5f0a52e" providerId="AD" clId="Web-{26350E5A-533F-4761-A028-0BE27AC01E2A}" dt="2020-08-21T03:43:07.856" v="1452"/>
          <ac:picMkLst>
            <pc:docMk/>
            <pc:sldMk cId="271856322" sldId="321"/>
            <ac:picMk id="72" creationId="{07CF545F-9C2E-4446-97CD-AD92990C2B68}"/>
          </ac:picMkLst>
        </pc:picChg>
      </pc:sldChg>
      <pc:sldChg chg="addSp delSp modSp new del">
        <pc:chgData name="Gabriela Hernandez Nunez" userId="S::gabriela.hernandez.nunez@mep.go.cr::f1f3cc24-8d90-4360-a34d-0347e5f0a52e" providerId="AD" clId="Web-{26350E5A-533F-4761-A028-0BE27AC01E2A}" dt="2020-08-21T03:50:35.557" v="1561"/>
        <pc:sldMkLst>
          <pc:docMk/>
          <pc:sldMk cId="3307833796" sldId="322"/>
        </pc:sldMkLst>
        <pc:spChg chg="mod">
          <ac:chgData name="Gabriela Hernandez Nunez" userId="S::gabriela.hernandez.nunez@mep.go.cr::f1f3cc24-8d90-4360-a34d-0347e5f0a52e" providerId="AD" clId="Web-{26350E5A-533F-4761-A028-0BE27AC01E2A}" dt="2020-08-21T03:39:50.922" v="1418" actId="1076"/>
          <ac:spMkLst>
            <pc:docMk/>
            <pc:sldMk cId="3307833796" sldId="322"/>
            <ac:spMk id="2" creationId="{6F7107D8-C6D7-47E8-AD1D-4DBABC2C8388}"/>
          </ac:spMkLst>
        </pc:spChg>
        <pc:spChg chg="del">
          <ac:chgData name="Gabriela Hernandez Nunez" userId="S::gabriela.hernandez.nunez@mep.go.cr::f1f3cc24-8d90-4360-a34d-0347e5f0a52e" providerId="AD" clId="Web-{26350E5A-533F-4761-A028-0BE27AC01E2A}" dt="2020-08-21T03:18:55.075" v="1213"/>
          <ac:spMkLst>
            <pc:docMk/>
            <pc:sldMk cId="3307833796" sldId="322"/>
            <ac:spMk id="3" creationId="{B1495227-501B-4889-BEEE-6354CBC1EFBD}"/>
          </ac:spMkLst>
        </pc:spChg>
        <pc:spChg chg="add mod">
          <ac:chgData name="Gabriela Hernandez Nunez" userId="S::gabriela.hernandez.nunez@mep.go.cr::f1f3cc24-8d90-4360-a34d-0347e5f0a52e" providerId="AD" clId="Web-{26350E5A-533F-4761-A028-0BE27AC01E2A}" dt="2020-08-21T03:39:56.547" v="1419" actId="1076"/>
          <ac:spMkLst>
            <pc:docMk/>
            <pc:sldMk cId="3307833796" sldId="322"/>
            <ac:spMk id="5" creationId="{45ADAFF0-DA23-43EF-BE1A-280E8BD56022}"/>
          </ac:spMkLst>
        </pc:spChg>
        <pc:spChg chg="add mod">
          <ac:chgData name="Gabriela Hernandez Nunez" userId="S::gabriela.hernandez.nunez@mep.go.cr::f1f3cc24-8d90-4360-a34d-0347e5f0a52e" providerId="AD" clId="Web-{26350E5A-533F-4761-A028-0BE27AC01E2A}" dt="2020-08-21T03:39:45.625" v="1416" actId="1076"/>
          <ac:spMkLst>
            <pc:docMk/>
            <pc:sldMk cId="3307833796" sldId="322"/>
            <ac:spMk id="8" creationId="{1B6C4EC7-FC82-422F-BBA9-926AE342AFCD}"/>
          </ac:spMkLst>
        </pc:spChg>
        <pc:spChg chg="add mod">
          <ac:chgData name="Gabriela Hernandez Nunez" userId="S::gabriela.hernandez.nunez@mep.go.cr::f1f3cc24-8d90-4360-a34d-0347e5f0a52e" providerId="AD" clId="Web-{26350E5A-533F-4761-A028-0BE27AC01E2A}" dt="2020-08-21T03:39:42.140" v="1415" actId="1076"/>
          <ac:spMkLst>
            <pc:docMk/>
            <pc:sldMk cId="3307833796" sldId="322"/>
            <ac:spMk id="10" creationId="{DE12BD56-9705-4382-9CA8-A90873508BEB}"/>
          </ac:spMkLst>
        </pc:spChg>
        <pc:picChg chg="add mod">
          <ac:chgData name="Gabriela Hernandez Nunez" userId="S::gabriela.hernandez.nunez@mep.go.cr::f1f3cc24-8d90-4360-a34d-0347e5f0a52e" providerId="AD" clId="Web-{26350E5A-533F-4761-A028-0BE27AC01E2A}" dt="2020-08-21T03:21:18.662" v="1243" actId="1076"/>
          <ac:picMkLst>
            <pc:docMk/>
            <pc:sldMk cId="3307833796" sldId="322"/>
            <ac:picMk id="7" creationId="{0259E1F5-4D32-4BA6-8A0A-1B172E600CF5}"/>
          </ac:picMkLst>
        </pc:picChg>
        <pc:picChg chg="add mod">
          <ac:chgData name="Gabriela Hernandez Nunez" userId="S::gabriela.hernandez.nunez@mep.go.cr::f1f3cc24-8d90-4360-a34d-0347e5f0a52e" providerId="AD" clId="Web-{26350E5A-533F-4761-A028-0BE27AC01E2A}" dt="2020-08-21T03:21:16.131" v="1242" actId="14100"/>
          <ac:picMkLst>
            <pc:docMk/>
            <pc:sldMk cId="3307833796" sldId="322"/>
            <ac:picMk id="12" creationId="{4917278B-AFB3-4D71-BB68-C280EF890003}"/>
          </ac:picMkLst>
        </pc:picChg>
        <pc:picChg chg="add del">
          <ac:chgData name="Gabriela Hernandez Nunez" userId="S::gabriela.hernandez.nunez@mep.go.cr::f1f3cc24-8d90-4360-a34d-0347e5f0a52e" providerId="AD" clId="Web-{26350E5A-533F-4761-A028-0BE27AC01E2A}" dt="2020-08-21T03:22:50.527" v="1260"/>
          <ac:picMkLst>
            <pc:docMk/>
            <pc:sldMk cId="3307833796" sldId="322"/>
            <ac:picMk id="14" creationId="{D43B868A-2296-433E-BB0C-B9ED07F79DE5}"/>
          </ac:picMkLst>
        </pc:picChg>
      </pc:sldChg>
      <pc:sldChg chg="addSp delSp modSp add replId">
        <pc:chgData name="Gabriela Hernandez Nunez" userId="S::gabriela.hernandez.nunez@mep.go.cr::f1f3cc24-8d90-4360-a34d-0347e5f0a52e" providerId="AD" clId="Web-{26350E5A-533F-4761-A028-0BE27AC01E2A}" dt="2020-08-21T03:52:14.844" v="1574" actId="14100"/>
        <pc:sldMkLst>
          <pc:docMk/>
          <pc:sldMk cId="1592977497" sldId="323"/>
        </pc:sldMkLst>
        <pc:spChg chg="mod">
          <ac:chgData name="Gabriela Hernandez Nunez" userId="S::gabriela.hernandez.nunez@mep.go.cr::f1f3cc24-8d90-4360-a34d-0347e5f0a52e" providerId="AD" clId="Web-{26350E5A-533F-4761-A028-0BE27AC01E2A}" dt="2020-08-21T03:48:24.830" v="1528" actId="20577"/>
          <ac:spMkLst>
            <pc:docMk/>
            <pc:sldMk cId="1592977497" sldId="323"/>
            <ac:spMk id="2" creationId="{97D439D3-DF83-44CC-BC95-1A54700B8AEA}"/>
          </ac:spMkLst>
        </pc:spChg>
        <pc:spChg chg="add del mod">
          <ac:chgData name="Gabriela Hernandez Nunez" userId="S::gabriela.hernandez.nunez@mep.go.cr::f1f3cc24-8d90-4360-a34d-0347e5f0a52e" providerId="AD" clId="Web-{26350E5A-533F-4761-A028-0BE27AC01E2A}" dt="2020-08-21T03:47:32.608" v="1500"/>
          <ac:spMkLst>
            <pc:docMk/>
            <pc:sldMk cId="1592977497" sldId="323"/>
            <ac:spMk id="3" creationId="{2C3C5431-3CA8-445B-A70A-F8D8ACA3990E}"/>
          </ac:spMkLst>
        </pc:spChg>
        <pc:spChg chg="add del mod">
          <ac:chgData name="Gabriela Hernandez Nunez" userId="S::gabriela.hernandez.nunez@mep.go.cr::f1f3cc24-8d90-4360-a34d-0347e5f0a52e" providerId="AD" clId="Web-{26350E5A-533F-4761-A028-0BE27AC01E2A}" dt="2020-08-21T03:47:49.827" v="1506"/>
          <ac:spMkLst>
            <pc:docMk/>
            <pc:sldMk cId="1592977497" sldId="323"/>
            <ac:spMk id="4" creationId="{5779482C-004F-40BE-9A11-0213617D7242}"/>
          </ac:spMkLst>
        </pc:spChg>
        <pc:spChg chg="mod">
          <ac:chgData name="Gabriela Hernandez Nunez" userId="S::gabriela.hernandez.nunez@mep.go.cr::f1f3cc24-8d90-4360-a34d-0347e5f0a52e" providerId="AD" clId="Web-{26350E5A-533F-4761-A028-0BE27AC01E2A}" dt="2020-08-21T03:52:14.844" v="1574" actId="14100"/>
          <ac:spMkLst>
            <pc:docMk/>
            <pc:sldMk cId="1592977497" sldId="323"/>
            <ac:spMk id="5" creationId="{381A604E-9E65-4FF8-AE65-7F1D2C4FFE08}"/>
          </ac:spMkLst>
        </pc:spChg>
        <pc:spChg chg="mod">
          <ac:chgData name="Gabriela Hernandez Nunez" userId="S::gabriela.hernandez.nunez@mep.go.cr::f1f3cc24-8d90-4360-a34d-0347e5f0a52e" providerId="AD" clId="Web-{26350E5A-533F-4761-A028-0BE27AC01E2A}" dt="2020-08-21T03:47:13.184" v="1492" actId="14100"/>
          <ac:spMkLst>
            <pc:docMk/>
            <pc:sldMk cId="1592977497" sldId="323"/>
            <ac:spMk id="6" creationId="{59F80CF6-B4B0-407C-AC9E-142FE84F626A}"/>
          </ac:spMkLst>
        </pc:spChg>
        <pc:spChg chg="add mod">
          <ac:chgData name="Gabriela Hernandez Nunez" userId="S::gabriela.hernandez.nunez@mep.go.cr::f1f3cc24-8d90-4360-a34d-0347e5f0a52e" providerId="AD" clId="Web-{26350E5A-533F-4761-A028-0BE27AC01E2A}" dt="2020-08-21T03:48:04.328" v="1508" actId="1076"/>
          <ac:spMkLst>
            <pc:docMk/>
            <pc:sldMk cId="1592977497" sldId="323"/>
            <ac:spMk id="7" creationId="{C4B9CEAE-D819-4FB3-AEA0-E8E75A9806A3}"/>
          </ac:spMkLst>
        </pc:spChg>
        <pc:picChg chg="add mod">
          <ac:chgData name="Gabriela Hernandez Nunez" userId="S::gabriela.hernandez.nunez@mep.go.cr::f1f3cc24-8d90-4360-a34d-0347e5f0a52e" providerId="AD" clId="Web-{26350E5A-533F-4761-A028-0BE27AC01E2A}" dt="2020-08-21T03:50:26.806" v="1560" actId="14100"/>
          <ac:picMkLst>
            <pc:docMk/>
            <pc:sldMk cId="1592977497" sldId="323"/>
            <ac:picMk id="8" creationId="{8FE04A1C-5E27-4945-B186-06E31C8F647F}"/>
          </ac:picMkLst>
        </pc:picChg>
        <pc:picChg chg="del">
          <ac:chgData name="Gabriela Hernandez Nunez" userId="S::gabriela.hernandez.nunez@mep.go.cr::f1f3cc24-8d90-4360-a34d-0347e5f0a52e" providerId="AD" clId="Web-{26350E5A-533F-4761-A028-0BE27AC01E2A}" dt="2020-08-21T03:49:03.113" v="1557"/>
          <ac:picMkLst>
            <pc:docMk/>
            <pc:sldMk cId="1592977497" sldId="323"/>
            <ac:picMk id="46" creationId="{8528DDD5-8DBE-4C3E-8A35-9DCF43E6B113}"/>
          </ac:picMkLst>
        </pc:picChg>
        <pc:picChg chg="del">
          <ac:chgData name="Gabriela Hernandez Nunez" userId="S::gabriela.hernandez.nunez@mep.go.cr::f1f3cc24-8d90-4360-a34d-0347e5f0a52e" providerId="AD" clId="Web-{26350E5A-533F-4761-A028-0BE27AC01E2A}" dt="2020-08-21T03:49:01.863" v="1556"/>
          <ac:picMkLst>
            <pc:docMk/>
            <pc:sldMk cId="1592977497" sldId="323"/>
            <ac:picMk id="47" creationId="{151A69D3-3F45-4791-BE36-B4FE92553412}"/>
          </ac:picMkLst>
        </pc:picChg>
      </pc:sldChg>
      <pc:sldChg chg="add del replId">
        <pc:chgData name="Gabriela Hernandez Nunez" userId="S::gabriela.hernandez.nunez@mep.go.cr::f1f3cc24-8d90-4360-a34d-0347e5f0a52e" providerId="AD" clId="Web-{26350E5A-533F-4761-A028-0BE27AC01E2A}" dt="2020-08-21T03:46:34.791" v="1487"/>
        <pc:sldMkLst>
          <pc:docMk/>
          <pc:sldMk cId="1736107243" sldId="323"/>
        </pc:sldMkLst>
      </pc:sldChg>
      <pc:sldChg chg="addSp delSp modSp new del ord">
        <pc:chgData name="Gabriela Hernandez Nunez" userId="S::gabriela.hernandez.nunez@mep.go.cr::f1f3cc24-8d90-4360-a34d-0347e5f0a52e" providerId="AD" clId="Web-{26350E5A-533F-4761-A028-0BE27AC01E2A}" dt="2020-08-21T03:26:28.838" v="1300"/>
        <pc:sldMkLst>
          <pc:docMk/>
          <pc:sldMk cId="2763485902" sldId="323"/>
        </pc:sldMkLst>
        <pc:spChg chg="mod">
          <ac:chgData name="Gabriela Hernandez Nunez" userId="S::gabriela.hernandez.nunez@mep.go.cr::f1f3cc24-8d90-4360-a34d-0347e5f0a52e" providerId="AD" clId="Web-{26350E5A-533F-4761-A028-0BE27AC01E2A}" dt="2020-08-21T03:23:37.968" v="1262" actId="20577"/>
          <ac:spMkLst>
            <pc:docMk/>
            <pc:sldMk cId="2763485902" sldId="323"/>
            <ac:spMk id="2" creationId="{8B6E8621-EF18-489E-870E-AA4A538B0277}"/>
          </ac:spMkLst>
        </pc:spChg>
        <pc:spChg chg="del">
          <ac:chgData name="Gabriela Hernandez Nunez" userId="S::gabriela.hernandez.nunez@mep.go.cr::f1f3cc24-8d90-4360-a34d-0347e5f0a52e" providerId="AD" clId="Web-{26350E5A-533F-4761-A028-0BE27AC01E2A}" dt="2020-08-21T03:24:06.892" v="1267"/>
          <ac:spMkLst>
            <pc:docMk/>
            <pc:sldMk cId="2763485902" sldId="323"/>
            <ac:spMk id="3" creationId="{E28BE0D8-0C22-4124-9ABA-828809452AE6}"/>
          </ac:spMkLst>
        </pc:spChg>
        <pc:spChg chg="add">
          <ac:chgData name="Gabriela Hernandez Nunez" userId="S::gabriela.hernandez.nunez@mep.go.cr::f1f3cc24-8d90-4360-a34d-0347e5f0a52e" providerId="AD" clId="Web-{26350E5A-533F-4761-A028-0BE27AC01E2A}" dt="2020-08-21T03:23:49.750" v="1265"/>
          <ac:spMkLst>
            <pc:docMk/>
            <pc:sldMk cId="2763485902" sldId="323"/>
            <ac:spMk id="5" creationId="{74BC3F89-67A9-47B0-851F-1FC6FEEC4F20}"/>
          </ac:spMkLst>
        </pc:spChg>
        <pc:spChg chg="add mod">
          <ac:chgData name="Gabriela Hernandez Nunez" userId="S::gabriela.hernandez.nunez@mep.go.cr::f1f3cc24-8d90-4360-a34d-0347e5f0a52e" providerId="AD" clId="Web-{26350E5A-533F-4761-A028-0BE27AC01E2A}" dt="2020-08-21T03:24:43.253" v="1273" actId="20577"/>
          <ac:spMkLst>
            <pc:docMk/>
            <pc:sldMk cId="2763485902" sldId="323"/>
            <ac:spMk id="8" creationId="{B971EF21-6EBA-4701-A0FA-82CE0EBF9D1C}"/>
          </ac:spMkLst>
        </pc:spChg>
        <pc:spChg chg="add mod">
          <ac:chgData name="Gabriela Hernandez Nunez" userId="S::gabriela.hernandez.nunez@mep.go.cr::f1f3cc24-8d90-4360-a34d-0347e5f0a52e" providerId="AD" clId="Web-{26350E5A-533F-4761-A028-0BE27AC01E2A}" dt="2020-08-21T03:26:00.555" v="1292" actId="1076"/>
          <ac:spMkLst>
            <pc:docMk/>
            <pc:sldMk cId="2763485902" sldId="323"/>
            <ac:spMk id="11" creationId="{8E194BF6-0EA8-4C72-AD64-0827A1476AFA}"/>
          </ac:spMkLst>
        </pc:spChg>
        <pc:picChg chg="add mod">
          <ac:chgData name="Gabriela Hernandez Nunez" userId="S::gabriela.hernandez.nunez@mep.go.cr::f1f3cc24-8d90-4360-a34d-0347e5f0a52e" providerId="AD" clId="Web-{26350E5A-533F-4761-A028-0BE27AC01E2A}" dt="2020-08-21T03:25:56.633" v="1291" actId="1076"/>
          <ac:picMkLst>
            <pc:docMk/>
            <pc:sldMk cId="2763485902" sldId="323"/>
            <ac:picMk id="7" creationId="{D3D21AE0-C35F-408B-8A25-C9B47A322A9C}"/>
          </ac:picMkLst>
        </pc:picChg>
        <pc:picChg chg="add del mod">
          <ac:chgData name="Gabriela Hernandez Nunez" userId="S::gabriela.hernandez.nunez@mep.go.cr::f1f3cc24-8d90-4360-a34d-0347e5f0a52e" providerId="AD" clId="Web-{26350E5A-533F-4761-A028-0BE27AC01E2A}" dt="2020-08-21T03:24:49.473" v="1278"/>
          <ac:picMkLst>
            <pc:docMk/>
            <pc:sldMk cId="2763485902" sldId="323"/>
            <ac:picMk id="10" creationId="{90A55E2A-3BDE-4E99-8FC0-08EB2D1793BC}"/>
          </ac:picMkLst>
        </pc:picChg>
        <pc:picChg chg="add mod">
          <ac:chgData name="Gabriela Hernandez Nunez" userId="S::gabriela.hernandez.nunez@mep.go.cr::f1f3cc24-8d90-4360-a34d-0347e5f0a52e" providerId="AD" clId="Web-{26350E5A-533F-4761-A028-0BE27AC01E2A}" dt="2020-08-21T03:25:47.148" v="1288" actId="1076"/>
          <ac:picMkLst>
            <pc:docMk/>
            <pc:sldMk cId="2763485902" sldId="323"/>
            <ac:picMk id="13" creationId="{ABAA7DDD-25CC-4FDB-86D3-89E732835D26}"/>
          </ac:picMkLst>
        </pc:picChg>
      </pc:sldChg>
    </pc:docChg>
  </pc:docChgLst>
  <pc:docChgLst>
    <pc:chgData name="Gabriela Hernandez Nunez" userId="S::gabriela.hernandez.nunez@mep.go.cr::f1f3cc24-8d90-4360-a34d-0347e5f0a52e" providerId="AD" clId="Web-{83C91967-79D1-4B01-B598-7B2D8A897310}"/>
    <pc:docChg chg="addSld delSld modSld">
      <pc:chgData name="Gabriela Hernandez Nunez" userId="S::gabriela.hernandez.nunez@mep.go.cr::f1f3cc24-8d90-4360-a34d-0347e5f0a52e" providerId="AD" clId="Web-{83C91967-79D1-4B01-B598-7B2D8A897310}" dt="2020-08-20T22:19:16.079" v="125"/>
      <pc:docMkLst>
        <pc:docMk/>
      </pc:docMkLst>
      <pc:sldChg chg="addSp delSp modSp mod setBg">
        <pc:chgData name="Gabriela Hernandez Nunez" userId="S::gabriela.hernandez.nunez@mep.go.cr::f1f3cc24-8d90-4360-a34d-0347e5f0a52e" providerId="AD" clId="Web-{83C91967-79D1-4B01-B598-7B2D8A897310}" dt="2020-08-20T22:12:31.304" v="53" actId="1076"/>
        <pc:sldMkLst>
          <pc:docMk/>
          <pc:sldMk cId="190945426" sldId="308"/>
        </pc:sldMkLst>
        <pc:spChg chg="mod ord">
          <ac:chgData name="Gabriela Hernandez Nunez" userId="S::gabriela.hernandez.nunez@mep.go.cr::f1f3cc24-8d90-4360-a34d-0347e5f0a52e" providerId="AD" clId="Web-{83C91967-79D1-4B01-B598-7B2D8A897310}" dt="2020-08-20T22:12:31.304" v="53" actId="1076"/>
          <ac:spMkLst>
            <pc:docMk/>
            <pc:sldMk cId="190945426" sldId="308"/>
            <ac:spMk id="10" creationId="{00000000-0000-0000-0000-000000000000}"/>
          </ac:spMkLst>
        </pc:spChg>
        <pc:spChg chg="mod ord">
          <ac:chgData name="Gabriela Hernandez Nunez" userId="S::gabriela.hernandez.nunez@mep.go.cr::f1f3cc24-8d90-4360-a34d-0347e5f0a52e" providerId="AD" clId="Web-{83C91967-79D1-4B01-B598-7B2D8A897310}" dt="2020-08-20T22:12:21.365" v="49" actId="1076"/>
          <ac:spMkLst>
            <pc:docMk/>
            <pc:sldMk cId="190945426" sldId="308"/>
            <ac:spMk id="14" creationId="{00000000-0000-0000-0000-000000000000}"/>
          </ac:spMkLst>
        </pc:spChg>
        <pc:spChg chg="add del">
          <ac:chgData name="Gabriela Hernandez Nunez" userId="S::gabriela.hernandez.nunez@mep.go.cr::f1f3cc24-8d90-4360-a34d-0347e5f0a52e" providerId="AD" clId="Web-{83C91967-79D1-4B01-B598-7B2D8A897310}" dt="2020-08-20T22:07:42.986" v="3"/>
          <ac:spMkLst>
            <pc:docMk/>
            <pc:sldMk cId="190945426" sldId="308"/>
            <ac:spMk id="16" creationId="{0F6CDC51-8D27-4BF4-AB33-7D5905E80D90}"/>
          </ac:spMkLst>
        </pc:spChg>
        <pc:spChg chg="add del">
          <ac:chgData name="Gabriela Hernandez Nunez" userId="S::gabriela.hernandez.nunez@mep.go.cr::f1f3cc24-8d90-4360-a34d-0347e5f0a52e" providerId="AD" clId="Web-{83C91967-79D1-4B01-B598-7B2D8A897310}" dt="2020-08-20T22:07:42.986" v="3"/>
          <ac:spMkLst>
            <pc:docMk/>
            <pc:sldMk cId="190945426" sldId="308"/>
            <ac:spMk id="18" creationId="{DF4CE22F-8463-44F2-BE50-65D9B5035E87}"/>
          </ac:spMkLst>
        </pc:spChg>
        <pc:spChg chg="add del">
          <ac:chgData name="Gabriela Hernandez Nunez" userId="S::gabriela.hernandez.nunez@mep.go.cr::f1f3cc24-8d90-4360-a34d-0347e5f0a52e" providerId="AD" clId="Web-{83C91967-79D1-4B01-B598-7B2D8A897310}" dt="2020-08-20T22:07:03.017" v="1"/>
          <ac:spMkLst>
            <pc:docMk/>
            <pc:sldMk cId="190945426" sldId="308"/>
            <ac:spMk id="19" creationId="{04695F26-39DB-450E-B464-9C76CD233B36}"/>
          </ac:spMkLst>
        </pc:spChg>
        <pc:spChg chg="add del">
          <ac:chgData name="Gabriela Hernandez Nunez" userId="S::gabriela.hernandez.nunez@mep.go.cr::f1f3cc24-8d90-4360-a34d-0347e5f0a52e" providerId="AD" clId="Web-{83C91967-79D1-4B01-B598-7B2D8A897310}" dt="2020-08-20T22:07:59.002" v="7"/>
          <ac:spMkLst>
            <pc:docMk/>
            <pc:sldMk cId="190945426" sldId="308"/>
            <ac:spMk id="20" creationId="{8F7AFB9A-7364-478C-B48B-8523CDD9AE8D}"/>
          </ac:spMkLst>
        </pc:spChg>
        <pc:spChg chg="add del">
          <ac:chgData name="Gabriela Hernandez Nunez" userId="S::gabriela.hernandez.nunez@mep.go.cr::f1f3cc24-8d90-4360-a34d-0347e5f0a52e" providerId="AD" clId="Web-{83C91967-79D1-4B01-B598-7B2D8A897310}" dt="2020-08-20T22:07:03.017" v="1"/>
          <ac:spMkLst>
            <pc:docMk/>
            <pc:sldMk cId="190945426" sldId="308"/>
            <ac:spMk id="21" creationId="{2F42E55F-A297-474F-AF2D-6D3A15822BCA}"/>
          </ac:spMkLst>
        </pc:spChg>
        <pc:spChg chg="add del">
          <ac:chgData name="Gabriela Hernandez Nunez" userId="S::gabriela.hernandez.nunez@mep.go.cr::f1f3cc24-8d90-4360-a34d-0347e5f0a52e" providerId="AD" clId="Web-{83C91967-79D1-4B01-B598-7B2D8A897310}" dt="2020-08-20T22:07:59.002" v="7"/>
          <ac:spMkLst>
            <pc:docMk/>
            <pc:sldMk cId="190945426" sldId="308"/>
            <ac:spMk id="22" creationId="{36678033-86B6-40E6-BE90-78D8ED4E3A31}"/>
          </ac:spMkLst>
        </pc:spChg>
        <pc:spChg chg="add del">
          <ac:chgData name="Gabriela Hernandez Nunez" userId="S::gabriela.hernandez.nunez@mep.go.cr::f1f3cc24-8d90-4360-a34d-0347e5f0a52e" providerId="AD" clId="Web-{83C91967-79D1-4B01-B598-7B2D8A897310}" dt="2020-08-20T22:07:59.002" v="7"/>
          <ac:spMkLst>
            <pc:docMk/>
            <pc:sldMk cId="190945426" sldId="308"/>
            <ac:spMk id="24" creationId="{D2542E1A-076E-4A34-BB67-2BF961754E0C}"/>
          </ac:spMkLst>
        </pc:spChg>
        <pc:spChg chg="add del">
          <ac:chgData name="Gabriela Hernandez Nunez" userId="S::gabriela.hernandez.nunez@mep.go.cr::f1f3cc24-8d90-4360-a34d-0347e5f0a52e" providerId="AD" clId="Web-{83C91967-79D1-4B01-B598-7B2D8A897310}" dt="2020-08-20T22:07:42.986" v="3"/>
          <ac:spMkLst>
            <pc:docMk/>
            <pc:sldMk cId="190945426" sldId="308"/>
            <ac:spMk id="25" creationId="{3FA1383B-2709-4E36-8FF8-7A737213B4CB}"/>
          </ac:spMkLst>
        </pc:spChg>
        <pc:spChg chg="add del">
          <ac:chgData name="Gabriela Hernandez Nunez" userId="S::gabriela.hernandez.nunez@mep.go.cr::f1f3cc24-8d90-4360-a34d-0347e5f0a52e" providerId="AD" clId="Web-{83C91967-79D1-4B01-B598-7B2D8A897310}" dt="2020-08-20T22:07:59.002" v="7"/>
          <ac:spMkLst>
            <pc:docMk/>
            <pc:sldMk cId="190945426" sldId="308"/>
            <ac:spMk id="26" creationId="{75C56826-D4E5-42ED-8529-079651CB3005}"/>
          </ac:spMkLst>
        </pc:spChg>
        <pc:spChg chg="add del">
          <ac:chgData name="Gabriela Hernandez Nunez" userId="S::gabriela.hernandez.nunez@mep.go.cr::f1f3cc24-8d90-4360-a34d-0347e5f0a52e" providerId="AD" clId="Web-{83C91967-79D1-4B01-B598-7B2D8A897310}" dt="2020-08-20T22:07:59.002" v="7"/>
          <ac:spMkLst>
            <pc:docMk/>
            <pc:sldMk cId="190945426" sldId="308"/>
            <ac:spMk id="27" creationId="{82095FCE-EF05-4443-B97A-85DEE3A5CA17}"/>
          </ac:spMkLst>
        </pc:spChg>
        <pc:spChg chg="add del">
          <ac:chgData name="Gabriela Hernandez Nunez" userId="S::gabriela.hernandez.nunez@mep.go.cr::f1f3cc24-8d90-4360-a34d-0347e5f0a52e" providerId="AD" clId="Web-{83C91967-79D1-4B01-B598-7B2D8A897310}" dt="2020-08-20T22:09:36.863" v="13"/>
          <ac:spMkLst>
            <pc:docMk/>
            <pc:sldMk cId="190945426" sldId="308"/>
            <ac:spMk id="32" creationId="{FC7A3AA1-44C4-4CBE-8808-D86A411AD665}"/>
          </ac:spMkLst>
        </pc:spChg>
        <pc:spChg chg="add del">
          <ac:chgData name="Gabriela Hernandez Nunez" userId="S::gabriela.hernandez.nunez@mep.go.cr::f1f3cc24-8d90-4360-a34d-0347e5f0a52e" providerId="AD" clId="Web-{83C91967-79D1-4B01-B598-7B2D8A897310}" dt="2020-08-20T22:09:36.863" v="13"/>
          <ac:spMkLst>
            <pc:docMk/>
            <pc:sldMk cId="190945426" sldId="308"/>
            <ac:spMk id="36" creationId="{091C9E05-1ED5-4438-8E0F-38219974999F}"/>
          </ac:spMkLst>
        </pc:spChg>
        <pc:spChg chg="add del">
          <ac:chgData name="Gabriela Hernandez Nunez" userId="S::gabriela.hernandez.nunez@mep.go.cr::f1f3cc24-8d90-4360-a34d-0347e5f0a52e" providerId="AD" clId="Web-{83C91967-79D1-4B01-B598-7B2D8A897310}" dt="2020-08-20T22:09:36.849" v="12"/>
          <ac:spMkLst>
            <pc:docMk/>
            <pc:sldMk cId="190945426" sldId="308"/>
            <ac:spMk id="38" creationId="{53E60C6D-4E85-4E14-BCDF-BF15C241F7CA}"/>
          </ac:spMkLst>
        </pc:spChg>
        <pc:spChg chg="add del">
          <ac:chgData name="Gabriela Hernandez Nunez" userId="S::gabriela.hernandez.nunez@mep.go.cr::f1f3cc24-8d90-4360-a34d-0347e5f0a52e" providerId="AD" clId="Web-{83C91967-79D1-4B01-B598-7B2D8A897310}" dt="2020-08-20T22:09:36.849" v="12"/>
          <ac:spMkLst>
            <pc:docMk/>
            <pc:sldMk cId="190945426" sldId="308"/>
            <ac:spMk id="39" creationId="{7D42D292-4C48-479B-9E59-E29CD9871C0C}"/>
          </ac:spMkLst>
        </pc:spChg>
        <pc:spChg chg="add del">
          <ac:chgData name="Gabriela Hernandez Nunez" userId="S::gabriela.hernandez.nunez@mep.go.cr::f1f3cc24-8d90-4360-a34d-0347e5f0a52e" providerId="AD" clId="Web-{83C91967-79D1-4B01-B598-7B2D8A897310}" dt="2020-08-20T22:09:36.849" v="12"/>
          <ac:spMkLst>
            <pc:docMk/>
            <pc:sldMk cId="190945426" sldId="308"/>
            <ac:spMk id="40" creationId="{533DF362-939D-4EEE-8DC4-6B54607E5611}"/>
          </ac:spMkLst>
        </pc:spChg>
        <pc:spChg chg="add del">
          <ac:chgData name="Gabriela Hernandez Nunez" userId="S::gabriela.hernandez.nunez@mep.go.cr::f1f3cc24-8d90-4360-a34d-0347e5f0a52e" providerId="AD" clId="Web-{83C91967-79D1-4B01-B598-7B2D8A897310}" dt="2020-08-20T22:09:31.160" v="10"/>
          <ac:spMkLst>
            <pc:docMk/>
            <pc:sldMk cId="190945426" sldId="308"/>
            <ac:spMk id="41" creationId="{C5278130-DFE0-457B-8698-88DF69019DDE}"/>
          </ac:spMkLst>
        </pc:spChg>
        <pc:spChg chg="add del">
          <ac:chgData name="Gabriela Hernandez Nunez" userId="S::gabriela.hernandez.nunez@mep.go.cr::f1f3cc24-8d90-4360-a34d-0347e5f0a52e" providerId="AD" clId="Web-{83C91967-79D1-4B01-B598-7B2D8A897310}" dt="2020-08-20T22:10:51.801" v="28"/>
          <ac:spMkLst>
            <pc:docMk/>
            <pc:sldMk cId="190945426" sldId="308"/>
            <ac:spMk id="42" creationId="{2B566528-1B12-4246-9431-5C2D7D081168}"/>
          </ac:spMkLst>
        </pc:spChg>
        <pc:spChg chg="add del">
          <ac:chgData name="Gabriela Hernandez Nunez" userId="S::gabriela.hernandez.nunez@mep.go.cr::f1f3cc24-8d90-4360-a34d-0347e5f0a52e" providerId="AD" clId="Web-{83C91967-79D1-4B01-B598-7B2D8A897310}" dt="2020-08-20T22:09:31.160" v="10"/>
          <ac:spMkLst>
            <pc:docMk/>
            <pc:sldMk cId="190945426" sldId="308"/>
            <ac:spMk id="43" creationId="{2F99531B-1681-4D6E-BECB-18325B33A618}"/>
          </ac:spMkLst>
        </pc:spChg>
        <pc:spChg chg="add del">
          <ac:chgData name="Gabriela Hernandez Nunez" userId="S::gabriela.hernandez.nunez@mep.go.cr::f1f3cc24-8d90-4360-a34d-0347e5f0a52e" providerId="AD" clId="Web-{83C91967-79D1-4B01-B598-7B2D8A897310}" dt="2020-08-20T22:09:31.160" v="10"/>
          <ac:spMkLst>
            <pc:docMk/>
            <pc:sldMk cId="190945426" sldId="308"/>
            <ac:spMk id="45" creationId="{D20DAA5B-4A0F-4CBA-895C-20ED2D8E1E52}"/>
          </ac:spMkLst>
        </pc:spChg>
        <pc:spChg chg="add del">
          <ac:chgData name="Gabriela Hernandez Nunez" userId="S::gabriela.hernandez.nunez@mep.go.cr::f1f3cc24-8d90-4360-a34d-0347e5f0a52e" providerId="AD" clId="Web-{83C91967-79D1-4B01-B598-7B2D8A897310}" dt="2020-08-20T22:09:31.160" v="10"/>
          <ac:spMkLst>
            <pc:docMk/>
            <pc:sldMk cId="190945426" sldId="308"/>
            <ac:spMk id="47" creationId="{7DD0E75F-BC23-40FC-B2BB-3DCDCEA7505B}"/>
          </ac:spMkLst>
        </pc:spChg>
        <pc:spChg chg="add del">
          <ac:chgData name="Gabriela Hernandez Nunez" userId="S::gabriela.hernandez.nunez@mep.go.cr::f1f3cc24-8d90-4360-a34d-0347e5f0a52e" providerId="AD" clId="Web-{83C91967-79D1-4B01-B598-7B2D8A897310}" dt="2020-08-20T22:10:51.786" v="27"/>
          <ac:spMkLst>
            <pc:docMk/>
            <pc:sldMk cId="190945426" sldId="308"/>
            <ac:spMk id="55" creationId="{FC7A3AA1-44C4-4CBE-8808-D86A411AD665}"/>
          </ac:spMkLst>
        </pc:spChg>
        <pc:spChg chg="add">
          <ac:chgData name="Gabriela Hernandez Nunez" userId="S::gabriela.hernandez.nunez@mep.go.cr::f1f3cc24-8d90-4360-a34d-0347e5f0a52e" providerId="AD" clId="Web-{83C91967-79D1-4B01-B598-7B2D8A897310}" dt="2020-08-20T22:10:51.801" v="28"/>
          <ac:spMkLst>
            <pc:docMk/>
            <pc:sldMk cId="190945426" sldId="308"/>
            <ac:spMk id="57" creationId="{7D8E67F2-F753-4E06-8229-4970A6725835}"/>
          </ac:spMkLst>
        </pc:spChg>
        <pc:spChg chg="add del">
          <ac:chgData name="Gabriela Hernandez Nunez" userId="S::gabriela.hernandez.nunez@mep.go.cr::f1f3cc24-8d90-4360-a34d-0347e5f0a52e" providerId="AD" clId="Web-{83C91967-79D1-4B01-B598-7B2D8A897310}" dt="2020-08-20T22:10:36.020" v="25"/>
          <ac:spMkLst>
            <pc:docMk/>
            <pc:sldMk cId="190945426" sldId="308"/>
            <ac:spMk id="58" creationId="{6B92FAF7-0AD3-4B47-9111-D0E9CD79E247}"/>
          </ac:spMkLst>
        </pc:spChg>
        <pc:spChg chg="add">
          <ac:chgData name="Gabriela Hernandez Nunez" userId="S::gabriela.hernandez.nunez@mep.go.cr::f1f3cc24-8d90-4360-a34d-0347e5f0a52e" providerId="AD" clId="Web-{83C91967-79D1-4B01-B598-7B2D8A897310}" dt="2020-08-20T22:10:51.801" v="28"/>
          <ac:spMkLst>
            <pc:docMk/>
            <pc:sldMk cId="190945426" sldId="308"/>
            <ac:spMk id="61" creationId="{007B8288-68CC-4847-8419-CF535B6B7EEA}"/>
          </ac:spMkLst>
        </pc:spChg>
        <pc:spChg chg="add del">
          <ac:chgData name="Gabriela Hernandez Nunez" userId="S::gabriela.hernandez.nunez@mep.go.cr::f1f3cc24-8d90-4360-a34d-0347e5f0a52e" providerId="AD" clId="Web-{83C91967-79D1-4B01-B598-7B2D8A897310}" dt="2020-08-20T22:10:51.786" v="27"/>
          <ac:spMkLst>
            <pc:docMk/>
            <pc:sldMk cId="190945426" sldId="308"/>
            <ac:spMk id="62" creationId="{091C9E05-1ED5-4438-8E0F-38219974999F}"/>
          </ac:spMkLst>
        </pc:spChg>
        <pc:spChg chg="add">
          <ac:chgData name="Gabriela Hernandez Nunez" userId="S::gabriela.hernandez.nunez@mep.go.cr::f1f3cc24-8d90-4360-a34d-0347e5f0a52e" providerId="AD" clId="Web-{83C91967-79D1-4B01-B598-7B2D8A897310}" dt="2020-08-20T22:10:51.801" v="28"/>
          <ac:spMkLst>
            <pc:docMk/>
            <pc:sldMk cId="190945426" sldId="308"/>
            <ac:spMk id="64" creationId="{32BA8EA8-C1B6-4309-B674-F9F399B96288}"/>
          </ac:spMkLst>
        </pc:spChg>
        <pc:grpChg chg="add del">
          <ac:chgData name="Gabriela Hernandez Nunez" userId="S::gabriela.hernandez.nunez@mep.go.cr::f1f3cc24-8d90-4360-a34d-0347e5f0a52e" providerId="AD" clId="Web-{83C91967-79D1-4B01-B598-7B2D8A897310}" dt="2020-08-20T22:07:03.017" v="1"/>
          <ac:grpSpMkLst>
            <pc:docMk/>
            <pc:sldMk cId="190945426" sldId="308"/>
            <ac:grpSpMk id="23" creationId="{972070F7-E065-4D60-8938-9FB8CDB8ACB0}"/>
          </ac:grpSpMkLst>
        </pc:grpChg>
        <pc:grpChg chg="add del">
          <ac:chgData name="Gabriela Hernandez Nunez" userId="S::gabriela.hernandez.nunez@mep.go.cr::f1f3cc24-8d90-4360-a34d-0347e5f0a52e" providerId="AD" clId="Web-{83C91967-79D1-4B01-B598-7B2D8A897310}" dt="2020-08-20T22:10:51.801" v="28"/>
          <ac:grpSpMkLst>
            <pc:docMk/>
            <pc:sldMk cId="190945426" sldId="308"/>
            <ac:grpSpMk id="46" creationId="{5995D10D-E9C9-47DB-AE7E-801FEF38F5C9}"/>
          </ac:grpSpMkLst>
        </pc:grpChg>
        <pc:grpChg chg="add del">
          <ac:chgData name="Gabriela Hernandez Nunez" userId="S::gabriela.hernandez.nunez@mep.go.cr::f1f3cc24-8d90-4360-a34d-0347e5f0a52e" providerId="AD" clId="Web-{83C91967-79D1-4B01-B598-7B2D8A897310}" dt="2020-08-20T22:10:51.801" v="28"/>
          <ac:grpSpMkLst>
            <pc:docMk/>
            <pc:sldMk cId="190945426" sldId="308"/>
            <ac:grpSpMk id="52" creationId="{828A5161-06F1-46CF-8AD7-844680A59E13}"/>
          </ac:grpSpMkLst>
        </pc:grpChg>
        <pc:grpChg chg="add del">
          <ac:chgData name="Gabriela Hernandez Nunez" userId="S::gabriela.hernandez.nunez@mep.go.cr::f1f3cc24-8d90-4360-a34d-0347e5f0a52e" providerId="AD" clId="Web-{83C91967-79D1-4B01-B598-7B2D8A897310}" dt="2020-08-20T22:10:36.020" v="25"/>
          <ac:grpSpMkLst>
            <pc:docMk/>
            <pc:sldMk cId="190945426" sldId="308"/>
            <ac:grpSpMk id="60" creationId="{D6A77139-BADB-4B2C-BD41-B67A4D37D758}"/>
          </ac:grpSpMkLst>
        </pc:grpChg>
        <pc:grpChg chg="add del">
          <ac:chgData name="Gabriela Hernandez Nunez" userId="S::gabriela.hernandez.nunez@mep.go.cr::f1f3cc24-8d90-4360-a34d-0347e5f0a52e" providerId="AD" clId="Web-{83C91967-79D1-4B01-B598-7B2D8A897310}" dt="2020-08-20T22:10:36.020" v="25"/>
          <ac:grpSpMkLst>
            <pc:docMk/>
            <pc:sldMk cId="190945426" sldId="308"/>
            <ac:grpSpMk id="66" creationId="{2786ABD8-AB9F-46F2-A7D9-36F1F7338CF9}"/>
          </ac:grpSpMkLst>
        </pc:grpChg>
        <pc:picChg chg="mod ord">
          <ac:chgData name="Gabriela Hernandez Nunez" userId="S::gabriela.hernandez.nunez@mep.go.cr::f1f3cc24-8d90-4360-a34d-0347e5f0a52e" providerId="AD" clId="Web-{83C91967-79D1-4B01-B598-7B2D8A897310}" dt="2020-08-20T22:10:51.801" v="28"/>
          <ac:picMkLst>
            <pc:docMk/>
            <pc:sldMk cId="190945426" sldId="308"/>
            <ac:picMk id="2" creationId="{00000000-0000-0000-0000-000000000000}"/>
          </ac:picMkLst>
        </pc:picChg>
        <pc:picChg chg="del ord">
          <ac:chgData name="Gabriela Hernandez Nunez" userId="S::gabriela.hernandez.nunez@mep.go.cr::f1f3cc24-8d90-4360-a34d-0347e5f0a52e" providerId="AD" clId="Web-{83C91967-79D1-4B01-B598-7B2D8A897310}" dt="2020-08-20T22:07:48.502" v="5"/>
          <ac:picMkLst>
            <pc:docMk/>
            <pc:sldMk cId="190945426" sldId="308"/>
            <ac:picMk id="3" creationId="{00000000-0000-0000-0000-000000000000}"/>
          </ac:picMkLst>
        </pc:picChg>
        <pc:picChg chg="ord">
          <ac:chgData name="Gabriela Hernandez Nunez" userId="S::gabriela.hernandez.nunez@mep.go.cr::f1f3cc24-8d90-4360-a34d-0347e5f0a52e" providerId="AD" clId="Web-{83C91967-79D1-4B01-B598-7B2D8A897310}" dt="2020-08-20T22:07:43.002" v="4"/>
          <ac:picMkLst>
            <pc:docMk/>
            <pc:sldMk cId="190945426" sldId="308"/>
            <ac:picMk id="8" creationId="{32742177-DFEF-4499-B2BA-C31258CC108E}"/>
          </ac:picMkLst>
        </pc:picChg>
        <pc:picChg chg="mod ord">
          <ac:chgData name="Gabriela Hernandez Nunez" userId="S::gabriela.hernandez.nunez@mep.go.cr::f1f3cc24-8d90-4360-a34d-0347e5f0a52e" providerId="AD" clId="Web-{83C91967-79D1-4B01-B598-7B2D8A897310}" dt="2020-08-20T22:10:59.881" v="30" actId="14100"/>
          <ac:picMkLst>
            <pc:docMk/>
            <pc:sldMk cId="190945426" sldId="308"/>
            <ac:picMk id="13" creationId="{C2E628AD-E5C5-4785-BCBB-43128E219227}"/>
          </ac:picMkLst>
        </pc:picChg>
        <pc:picChg chg="add del">
          <ac:chgData name="Gabriela Hernandez Nunez" userId="S::gabriela.hernandez.nunez@mep.go.cr::f1f3cc24-8d90-4360-a34d-0347e5f0a52e" providerId="AD" clId="Web-{83C91967-79D1-4B01-B598-7B2D8A897310}" dt="2020-08-20T22:07:42.986" v="3"/>
          <ac:picMkLst>
            <pc:docMk/>
            <pc:sldMk cId="190945426" sldId="308"/>
            <ac:picMk id="17" creationId="{24FB90F3-DFB9-42D4-B851-120249962A25}"/>
          </ac:picMkLst>
        </pc:picChg>
        <pc:picChg chg="add del">
          <ac:chgData name="Gabriela Hernandez Nunez" userId="S::gabriela.hernandez.nunez@mep.go.cr::f1f3cc24-8d90-4360-a34d-0347e5f0a52e" providerId="AD" clId="Web-{83C91967-79D1-4B01-B598-7B2D8A897310}" dt="2020-08-20T22:09:36.863" v="13"/>
          <ac:picMkLst>
            <pc:docMk/>
            <pc:sldMk cId="190945426" sldId="308"/>
            <ac:picMk id="34" creationId="{4FDAB746-A9A3-4EC2-8997-5EB71BC96424}"/>
          </ac:picMkLst>
        </pc:picChg>
        <pc:picChg chg="add del">
          <ac:chgData name="Gabriela Hernandez Nunez" userId="S::gabriela.hernandez.nunez@mep.go.cr::f1f3cc24-8d90-4360-a34d-0347e5f0a52e" providerId="AD" clId="Web-{83C91967-79D1-4B01-B598-7B2D8A897310}" dt="2020-08-20T22:10:51.786" v="27"/>
          <ac:picMkLst>
            <pc:docMk/>
            <pc:sldMk cId="190945426" sldId="308"/>
            <ac:picMk id="56" creationId="{4FDAB746-A9A3-4EC2-8997-5EB71BC96424}"/>
          </ac:picMkLst>
        </pc:picChg>
        <pc:picChg chg="add">
          <ac:chgData name="Gabriela Hernandez Nunez" userId="S::gabriela.hernandez.nunez@mep.go.cr::f1f3cc24-8d90-4360-a34d-0347e5f0a52e" providerId="AD" clId="Web-{83C91967-79D1-4B01-B598-7B2D8A897310}" dt="2020-08-20T22:10:51.801" v="28"/>
          <ac:picMkLst>
            <pc:docMk/>
            <pc:sldMk cId="190945426" sldId="308"/>
            <ac:picMk id="59" creationId="{2EE1BDFD-564B-44A4-841A-50D6A8E75CB4}"/>
          </ac:picMkLst>
        </pc:picChg>
        <pc:cxnChg chg="add del">
          <ac:chgData name="Gabriela Hernandez Nunez" userId="S::gabriela.hernandez.nunez@mep.go.cr::f1f3cc24-8d90-4360-a34d-0347e5f0a52e" providerId="AD" clId="Web-{83C91967-79D1-4B01-B598-7B2D8A897310}" dt="2020-08-20T22:09:31.160" v="10"/>
          <ac:cxnSpMkLst>
            <pc:docMk/>
            <pc:sldMk cId="190945426" sldId="308"/>
            <ac:cxnSpMk id="49" creationId="{F085D7B9-E066-4923-8CB7-294BF306296A}"/>
          </ac:cxnSpMkLst>
        </pc:cxnChg>
        <pc:cxnChg chg="add del">
          <ac:chgData name="Gabriela Hernandez Nunez" userId="S::gabriela.hernandez.nunez@mep.go.cr::f1f3cc24-8d90-4360-a34d-0347e5f0a52e" providerId="AD" clId="Web-{83C91967-79D1-4B01-B598-7B2D8A897310}" dt="2020-08-20T22:09:31.160" v="10"/>
          <ac:cxnSpMkLst>
            <pc:docMk/>
            <pc:sldMk cId="190945426" sldId="308"/>
            <ac:cxnSpMk id="51" creationId="{25443840-A796-4C43-8DC1-1B738EFEC522}"/>
          </ac:cxnSpMkLst>
        </pc:cxnChg>
      </pc:sldChg>
      <pc:sldChg chg="addSp delSp modSp new del mod modClrScheme chgLayout">
        <pc:chgData name="Gabriela Hernandez Nunez" userId="S::gabriela.hernandez.nunez@mep.go.cr::f1f3cc24-8d90-4360-a34d-0347e5f0a52e" providerId="AD" clId="Web-{83C91967-79D1-4B01-B598-7B2D8A897310}" dt="2020-08-20T22:16:09.670" v="85"/>
        <pc:sldMkLst>
          <pc:docMk/>
          <pc:sldMk cId="482690513" sldId="311"/>
        </pc:sldMkLst>
        <pc:spChg chg="mod ord">
          <ac:chgData name="Gabriela Hernandez Nunez" userId="S::gabriela.hernandez.nunez@mep.go.cr::f1f3cc24-8d90-4360-a34d-0347e5f0a52e" providerId="AD" clId="Web-{83C91967-79D1-4B01-B598-7B2D8A897310}" dt="2020-08-20T22:15:43.951" v="79"/>
          <ac:spMkLst>
            <pc:docMk/>
            <pc:sldMk cId="482690513" sldId="311"/>
            <ac:spMk id="2" creationId="{A1C793C2-6023-453B-9AFB-D03DC17FA281}"/>
          </ac:spMkLst>
        </pc:spChg>
        <pc:spChg chg="mod ord">
          <ac:chgData name="Gabriela Hernandez Nunez" userId="S::gabriela.hernandez.nunez@mep.go.cr::f1f3cc24-8d90-4360-a34d-0347e5f0a52e" providerId="AD" clId="Web-{83C91967-79D1-4B01-B598-7B2D8A897310}" dt="2020-08-20T22:15:53.795" v="80" actId="20577"/>
          <ac:spMkLst>
            <pc:docMk/>
            <pc:sldMk cId="482690513" sldId="311"/>
            <ac:spMk id="3" creationId="{7568E6C1-AE64-488A-BC25-6050EF5F126A}"/>
          </ac:spMkLst>
        </pc:spChg>
        <pc:spChg chg="topLvl">
          <ac:chgData name="Gabriela Hernandez Nunez" userId="S::gabriela.hernandez.nunez@mep.go.cr::f1f3cc24-8d90-4360-a34d-0347e5f0a52e" providerId="AD" clId="Web-{83C91967-79D1-4B01-B598-7B2D8A897310}" dt="2020-08-20T22:14:47.242" v="75"/>
          <ac:spMkLst>
            <pc:docMk/>
            <pc:sldMk cId="482690513" sldId="311"/>
            <ac:spMk id="7" creationId="{EFF36A56-151D-46FA-8B58-7EFEB21BD94C}"/>
          </ac:spMkLst>
        </pc:spChg>
        <pc:spChg chg="add mod ord">
          <ac:chgData name="Gabriela Hernandez Nunez" userId="S::gabriela.hernandez.nunez@mep.go.cr::f1f3cc24-8d90-4360-a34d-0347e5f0a52e" providerId="AD" clId="Web-{83C91967-79D1-4B01-B598-7B2D8A897310}" dt="2020-08-20T22:15:43.951" v="79"/>
          <ac:spMkLst>
            <pc:docMk/>
            <pc:sldMk cId="482690513" sldId="311"/>
            <ac:spMk id="10" creationId="{B8328988-3EA4-4230-B38C-A1E6862B67A4}"/>
          </ac:spMkLst>
        </pc:spChg>
        <pc:grpChg chg="add del">
          <ac:chgData name="Gabriela Hernandez Nunez" userId="S::gabriela.hernandez.nunez@mep.go.cr::f1f3cc24-8d90-4360-a34d-0347e5f0a52e" providerId="AD" clId="Web-{83C91967-79D1-4B01-B598-7B2D8A897310}" dt="2020-08-20T22:14:47.242" v="75"/>
          <ac:grpSpMkLst>
            <pc:docMk/>
            <pc:sldMk cId="482690513" sldId="311"/>
            <ac:grpSpMk id="9" creationId="{67A65D0C-9AC9-4C40-887E-DE39398EECB8}"/>
          </ac:grpSpMkLst>
        </pc:grpChg>
        <pc:grpChg chg="add">
          <ac:chgData name="Gabriela Hernandez Nunez" userId="S::gabriela.hernandez.nunez@mep.go.cr::f1f3cc24-8d90-4360-a34d-0347e5f0a52e" providerId="AD" clId="Web-{83C91967-79D1-4B01-B598-7B2D8A897310}" dt="2020-08-20T22:15:54.531" v="83"/>
          <ac:grpSpMkLst>
            <pc:docMk/>
            <pc:sldMk cId="482690513" sldId="311"/>
            <ac:grpSpMk id="14" creationId="{361AEF76-B790-46D6-AC15-52C84C008DE7}"/>
          </ac:grpSpMkLst>
        </pc:grpChg>
        <pc:grpChg chg="add">
          <ac:chgData name="Gabriela Hernandez Nunez" userId="S::gabriela.hernandez.nunez@mep.go.cr::f1f3cc24-8d90-4360-a34d-0347e5f0a52e" providerId="AD" clId="Web-{83C91967-79D1-4B01-B598-7B2D8A897310}" dt="2020-08-20T22:15:59.263" v="84"/>
          <ac:grpSpMkLst>
            <pc:docMk/>
            <pc:sldMk cId="482690513" sldId="311"/>
            <ac:grpSpMk id="18" creationId="{9D1B8A11-8663-417F-9038-1258366ED075}"/>
          </ac:grpSpMkLst>
        </pc:grpChg>
        <pc:picChg chg="add">
          <ac:chgData name="Gabriela Hernandez Nunez" userId="S::gabriela.hernandez.nunez@mep.go.cr::f1f3cc24-8d90-4360-a34d-0347e5f0a52e" providerId="AD" clId="Web-{83C91967-79D1-4B01-B598-7B2D8A897310}" dt="2020-08-20T22:13:16.803" v="55"/>
          <ac:picMkLst>
            <pc:docMk/>
            <pc:sldMk cId="482690513" sldId="311"/>
            <ac:picMk id="5" creationId="{8B938BA6-0C31-4B88-8D62-7B0CD5124EAE}"/>
          </ac:picMkLst>
        </pc:picChg>
        <pc:cxnChg chg="del topLvl">
          <ac:chgData name="Gabriela Hernandez Nunez" userId="S::gabriela.hernandez.nunez@mep.go.cr::f1f3cc24-8d90-4360-a34d-0347e5f0a52e" providerId="AD" clId="Web-{83C91967-79D1-4B01-B598-7B2D8A897310}" dt="2020-08-20T22:14:47.242" v="75"/>
          <ac:cxnSpMkLst>
            <pc:docMk/>
            <pc:sldMk cId="482690513" sldId="311"/>
            <ac:cxnSpMk id="8" creationId="{5F81D86E-BB5E-4339-8761-565804796B1D}"/>
          </ac:cxnSpMkLst>
        </pc:cxnChg>
      </pc:sldChg>
      <pc:sldChg chg="addSp delSp modSp new mod setBg">
        <pc:chgData name="Gabriela Hernandez Nunez" userId="S::gabriela.hernandez.nunez@mep.go.cr::f1f3cc24-8d90-4360-a34d-0347e5f0a52e" providerId="AD" clId="Web-{83C91967-79D1-4B01-B598-7B2D8A897310}" dt="2020-08-20T22:19:16.079" v="125"/>
        <pc:sldMkLst>
          <pc:docMk/>
          <pc:sldMk cId="1453476279" sldId="311"/>
        </pc:sldMkLst>
        <pc:spChg chg="mod">
          <ac:chgData name="Gabriela Hernandez Nunez" userId="S::gabriela.hernandez.nunez@mep.go.cr::f1f3cc24-8d90-4360-a34d-0347e5f0a52e" providerId="AD" clId="Web-{83C91967-79D1-4B01-B598-7B2D8A897310}" dt="2020-08-20T22:19:16.079" v="125"/>
          <ac:spMkLst>
            <pc:docMk/>
            <pc:sldMk cId="1453476279" sldId="311"/>
            <ac:spMk id="2" creationId="{4ABD230E-EB6B-489D-AE6F-CAE2F4C8FE24}"/>
          </ac:spMkLst>
        </pc:spChg>
        <pc:spChg chg="mod">
          <ac:chgData name="Gabriela Hernandez Nunez" userId="S::gabriela.hernandez.nunez@mep.go.cr::f1f3cc24-8d90-4360-a34d-0347e5f0a52e" providerId="AD" clId="Web-{83C91967-79D1-4B01-B598-7B2D8A897310}" dt="2020-08-20T22:19:16.079" v="125"/>
          <ac:spMkLst>
            <pc:docMk/>
            <pc:sldMk cId="1453476279" sldId="311"/>
            <ac:spMk id="3" creationId="{633E0BF7-2F01-432C-8094-BEBF9DE28B77}"/>
          </ac:spMkLst>
        </pc:spChg>
        <pc:spChg chg="add del mod">
          <ac:chgData name="Gabriela Hernandez Nunez" userId="S::gabriela.hernandez.nunez@mep.go.cr::f1f3cc24-8d90-4360-a34d-0347e5f0a52e" providerId="AD" clId="Web-{83C91967-79D1-4B01-B598-7B2D8A897310}" dt="2020-08-20T22:17:59.359" v="100"/>
          <ac:spMkLst>
            <pc:docMk/>
            <pc:sldMk cId="1453476279" sldId="311"/>
            <ac:spMk id="6" creationId="{2596CA1B-C2D6-4E66-8101-532229E261F2}"/>
          </ac:spMkLst>
        </pc:spChg>
        <pc:spChg chg="add del">
          <ac:chgData name="Gabriela Hernandez Nunez" userId="S::gabriela.hernandez.nunez@mep.go.cr::f1f3cc24-8d90-4360-a34d-0347e5f0a52e" providerId="AD" clId="Web-{83C91967-79D1-4B01-B598-7B2D8A897310}" dt="2020-08-20T22:19:11.485" v="122"/>
          <ac:spMkLst>
            <pc:docMk/>
            <pc:sldMk cId="1453476279" sldId="311"/>
            <ac:spMk id="10" creationId="{201CC55D-ED54-4C5C-95E6-10947BD1103B}"/>
          </ac:spMkLst>
        </pc:spChg>
        <pc:spChg chg="add del">
          <ac:chgData name="Gabriela Hernandez Nunez" userId="S::gabriela.hernandez.nunez@mep.go.cr::f1f3cc24-8d90-4360-a34d-0347e5f0a52e" providerId="AD" clId="Web-{83C91967-79D1-4B01-B598-7B2D8A897310}" dt="2020-08-20T22:19:16.047" v="124"/>
          <ac:spMkLst>
            <pc:docMk/>
            <pc:sldMk cId="1453476279" sldId="311"/>
            <ac:spMk id="12" creationId="{F4C0B10B-D2C4-4A54-AFAD-3D27DF88BB37}"/>
          </ac:spMkLst>
        </pc:spChg>
        <pc:spChg chg="add del">
          <ac:chgData name="Gabriela Hernandez Nunez" userId="S::gabriela.hernandez.nunez@mep.go.cr::f1f3cc24-8d90-4360-a34d-0347e5f0a52e" providerId="AD" clId="Web-{83C91967-79D1-4B01-B598-7B2D8A897310}" dt="2020-08-20T22:19:07.703" v="120"/>
          <ac:spMkLst>
            <pc:docMk/>
            <pc:sldMk cId="1453476279" sldId="311"/>
            <ac:spMk id="13" creationId="{F56F5174-31D9-4DBB-AAB7-A1FD7BDB1352}"/>
          </ac:spMkLst>
        </pc:spChg>
        <pc:spChg chg="add">
          <ac:chgData name="Gabriela Hernandez Nunez" userId="S::gabriela.hernandez.nunez@mep.go.cr::f1f3cc24-8d90-4360-a34d-0347e5f0a52e" providerId="AD" clId="Web-{83C91967-79D1-4B01-B598-7B2D8A897310}" dt="2020-08-20T22:19:16.079" v="125"/>
          <ac:spMkLst>
            <pc:docMk/>
            <pc:sldMk cId="1453476279" sldId="311"/>
            <ac:spMk id="16" creationId="{F56F5174-31D9-4DBB-AAB7-A1FD7BDB1352}"/>
          </ac:spMkLst>
        </pc:spChg>
        <pc:spChg chg="add del">
          <ac:chgData name="Gabriela Hernandez Nunez" userId="S::gabriela.hernandez.nunez@mep.go.cr::f1f3cc24-8d90-4360-a34d-0347e5f0a52e" providerId="AD" clId="Web-{83C91967-79D1-4B01-B598-7B2D8A897310}" dt="2020-08-20T22:19:07.703" v="120"/>
          <ac:spMkLst>
            <pc:docMk/>
            <pc:sldMk cId="1453476279" sldId="311"/>
            <ac:spMk id="17" creationId="{F9A95BEE-6BB1-4A28-A8E6-A34B2E42EF87}"/>
          </ac:spMkLst>
        </pc:spChg>
        <pc:spChg chg="add del">
          <ac:chgData name="Gabriela Hernandez Nunez" userId="S::gabriela.hernandez.nunez@mep.go.cr::f1f3cc24-8d90-4360-a34d-0347e5f0a52e" providerId="AD" clId="Web-{83C91967-79D1-4B01-B598-7B2D8A897310}" dt="2020-08-20T22:19:11.485" v="122"/>
          <ac:spMkLst>
            <pc:docMk/>
            <pc:sldMk cId="1453476279" sldId="311"/>
            <ac:spMk id="19" creationId="{3873B707-463F-40B0-8227-E8CC6C67EB25}"/>
          </ac:spMkLst>
        </pc:spChg>
        <pc:spChg chg="add">
          <ac:chgData name="Gabriela Hernandez Nunez" userId="S::gabriela.hernandez.nunez@mep.go.cr::f1f3cc24-8d90-4360-a34d-0347e5f0a52e" providerId="AD" clId="Web-{83C91967-79D1-4B01-B598-7B2D8A897310}" dt="2020-08-20T22:19:16.079" v="125"/>
          <ac:spMkLst>
            <pc:docMk/>
            <pc:sldMk cId="1453476279" sldId="311"/>
            <ac:spMk id="20" creationId="{F9A95BEE-6BB1-4A28-A8E6-A34B2E42EF87}"/>
          </ac:spMkLst>
        </pc:spChg>
        <pc:spChg chg="add del">
          <ac:chgData name="Gabriela Hernandez Nunez" userId="S::gabriela.hernandez.nunez@mep.go.cr::f1f3cc24-8d90-4360-a34d-0347e5f0a52e" providerId="AD" clId="Web-{83C91967-79D1-4B01-B598-7B2D8A897310}" dt="2020-08-20T22:19:11.485" v="122"/>
          <ac:spMkLst>
            <pc:docMk/>
            <pc:sldMk cId="1453476279" sldId="311"/>
            <ac:spMk id="21" creationId="{C13237C8-E62C-4F0D-A318-BD6FB6C2D138}"/>
          </ac:spMkLst>
        </pc:spChg>
        <pc:spChg chg="add del">
          <ac:chgData name="Gabriela Hernandez Nunez" userId="S::gabriela.hernandez.nunez@mep.go.cr::f1f3cc24-8d90-4360-a34d-0347e5f0a52e" providerId="AD" clId="Web-{83C91967-79D1-4B01-B598-7B2D8A897310}" dt="2020-08-20T22:19:11.485" v="122"/>
          <ac:spMkLst>
            <pc:docMk/>
            <pc:sldMk cId="1453476279" sldId="311"/>
            <ac:spMk id="23" creationId="{19C9EAEA-39D0-4B0E-A0EB-51E7B26740B1}"/>
          </ac:spMkLst>
        </pc:spChg>
        <pc:grpChg chg="add del">
          <ac:chgData name="Gabriela Hernandez Nunez" userId="S::gabriela.hernandez.nunez@mep.go.cr::f1f3cc24-8d90-4360-a34d-0347e5f0a52e" providerId="AD" clId="Web-{83C91967-79D1-4B01-B598-7B2D8A897310}" dt="2020-08-20T22:19:11.485" v="122"/>
          <ac:grpSpMkLst>
            <pc:docMk/>
            <pc:sldMk cId="1453476279" sldId="311"/>
            <ac:grpSpMk id="11" creationId="{1DE889C7-FAD6-4397-98E2-05D503484459}"/>
          </ac:grpSpMkLst>
        </pc:grpChg>
        <pc:grpChg chg="add del">
          <ac:chgData name="Gabriela Hernandez Nunez" userId="S::gabriela.hernandez.nunez@mep.go.cr::f1f3cc24-8d90-4360-a34d-0347e5f0a52e" providerId="AD" clId="Web-{83C91967-79D1-4B01-B598-7B2D8A897310}" dt="2020-08-20T22:19:16.047" v="124"/>
          <ac:grpSpMkLst>
            <pc:docMk/>
            <pc:sldMk cId="1453476279" sldId="311"/>
            <ac:grpSpMk id="14" creationId="{B6BADB90-C74B-40D6-86DC-503F65FCE8DC}"/>
          </ac:grpSpMkLst>
        </pc:grpChg>
        <pc:picChg chg="add ord">
          <ac:chgData name="Gabriela Hernandez Nunez" userId="S::gabriela.hernandez.nunez@mep.go.cr::f1f3cc24-8d90-4360-a34d-0347e5f0a52e" providerId="AD" clId="Web-{83C91967-79D1-4B01-B598-7B2D8A897310}" dt="2020-08-20T22:19:16.047" v="124"/>
          <ac:picMkLst>
            <pc:docMk/>
            <pc:sldMk cId="1453476279" sldId="311"/>
            <ac:picMk id="5" creationId="{5D71499A-C7F5-47CB-A044-B7C7BD320348}"/>
          </ac:picMkLst>
        </pc:picChg>
        <pc:picChg chg="add mod ord">
          <ac:chgData name="Gabriela Hernandez Nunez" userId="S::gabriela.hernandez.nunez@mep.go.cr::f1f3cc24-8d90-4360-a34d-0347e5f0a52e" providerId="AD" clId="Web-{83C91967-79D1-4B01-B598-7B2D8A897310}" dt="2020-08-20T22:19:16.079" v="125"/>
          <ac:picMkLst>
            <pc:docMk/>
            <pc:sldMk cId="1453476279" sldId="311"/>
            <ac:picMk id="8" creationId="{6DBE0615-9138-430B-AF31-7ECAF804D445}"/>
          </ac:picMkLst>
        </pc:picChg>
        <pc:picChg chg="add del">
          <ac:chgData name="Gabriela Hernandez Nunez" userId="S::gabriela.hernandez.nunez@mep.go.cr::f1f3cc24-8d90-4360-a34d-0347e5f0a52e" providerId="AD" clId="Web-{83C91967-79D1-4B01-B598-7B2D8A897310}" dt="2020-08-20T22:19:07.703" v="120"/>
          <ac:picMkLst>
            <pc:docMk/>
            <pc:sldMk cId="1453476279" sldId="311"/>
            <ac:picMk id="15" creationId="{AE113210-7872-481A-ADE6-3A05CCAF5EB2}"/>
          </ac:picMkLst>
        </pc:picChg>
        <pc:picChg chg="add">
          <ac:chgData name="Gabriela Hernandez Nunez" userId="S::gabriela.hernandez.nunez@mep.go.cr::f1f3cc24-8d90-4360-a34d-0347e5f0a52e" providerId="AD" clId="Web-{83C91967-79D1-4B01-B598-7B2D8A897310}" dt="2020-08-20T22:19:16.079" v="125"/>
          <ac:picMkLst>
            <pc:docMk/>
            <pc:sldMk cId="1453476279" sldId="311"/>
            <ac:picMk id="18" creationId="{AE113210-7872-481A-ADE6-3A05CCAF5EB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C1E4EF-51F6-4307-BB3E-F958DD124519}" type="doc">
      <dgm:prSet loTypeId="urn:microsoft.com/office/officeart/2009/layout/CircleArrowProcess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CR"/>
        </a:p>
      </dgm:t>
    </dgm:pt>
    <dgm:pt modelId="{94CE3B49-2319-4791-A978-A628A52FA119}">
      <dgm:prSet phldrT="[Texto]"/>
      <dgm:spPr/>
      <dgm:t>
        <a:bodyPr/>
        <a:lstStyle/>
        <a:p>
          <a:r>
            <a:rPr lang="es-CR" b="1" dirty="0"/>
            <a:t>Junta Administrativa</a:t>
          </a:r>
        </a:p>
      </dgm:t>
    </dgm:pt>
    <dgm:pt modelId="{7DDF88E2-0AAF-4421-81DE-BED89C9D17F4}" type="parTrans" cxnId="{1DC2A6FB-180D-49C5-8736-C59CEB5FDA39}">
      <dgm:prSet/>
      <dgm:spPr/>
      <dgm:t>
        <a:bodyPr/>
        <a:lstStyle/>
        <a:p>
          <a:endParaRPr lang="es-CR" b="1"/>
        </a:p>
      </dgm:t>
    </dgm:pt>
    <dgm:pt modelId="{D52A8899-CD1B-45A9-83BF-2C51821CA4AF}" type="sibTrans" cxnId="{1DC2A6FB-180D-49C5-8736-C59CEB5FDA39}">
      <dgm:prSet/>
      <dgm:spPr/>
      <dgm:t>
        <a:bodyPr/>
        <a:lstStyle/>
        <a:p>
          <a:endParaRPr lang="es-CR" b="1"/>
        </a:p>
      </dgm:t>
    </dgm:pt>
    <dgm:pt modelId="{34B141BD-F6E8-49DF-B4B5-F9BDDC1BC890}">
      <dgm:prSet phldrT="[Texto]"/>
      <dgm:spPr/>
      <dgm:t>
        <a:bodyPr/>
        <a:lstStyle/>
        <a:p>
          <a:r>
            <a:rPr lang="es-CR" b="1" dirty="0"/>
            <a:t>Consejo de Profesores</a:t>
          </a:r>
        </a:p>
      </dgm:t>
    </dgm:pt>
    <dgm:pt modelId="{02252570-CD37-47D1-A600-7EC85589EBC4}" type="parTrans" cxnId="{FD7F973C-E0BA-4469-A022-A851489DAD2D}">
      <dgm:prSet/>
      <dgm:spPr/>
      <dgm:t>
        <a:bodyPr/>
        <a:lstStyle/>
        <a:p>
          <a:endParaRPr lang="es-CR" b="1"/>
        </a:p>
      </dgm:t>
    </dgm:pt>
    <dgm:pt modelId="{F5BA401E-7726-4486-9528-C3A62C65B427}" type="sibTrans" cxnId="{FD7F973C-E0BA-4469-A022-A851489DAD2D}">
      <dgm:prSet/>
      <dgm:spPr/>
      <dgm:t>
        <a:bodyPr/>
        <a:lstStyle/>
        <a:p>
          <a:endParaRPr lang="es-CR" b="1"/>
        </a:p>
      </dgm:t>
    </dgm:pt>
    <dgm:pt modelId="{BB16256F-13DA-4FF8-B00B-4478EB0DC7CE}">
      <dgm:prSet phldrT="[Texto]"/>
      <dgm:spPr/>
      <dgm:t>
        <a:bodyPr/>
        <a:lstStyle/>
        <a:p>
          <a:r>
            <a:rPr lang="es-CR" b="1" dirty="0"/>
            <a:t>Comunidad Educativa</a:t>
          </a:r>
        </a:p>
      </dgm:t>
    </dgm:pt>
    <dgm:pt modelId="{C7760C98-6614-4AF5-9177-8C97D775046E}" type="parTrans" cxnId="{9517524B-BCC6-4F86-AB01-13BD661CAE14}">
      <dgm:prSet/>
      <dgm:spPr/>
      <dgm:t>
        <a:bodyPr/>
        <a:lstStyle/>
        <a:p>
          <a:endParaRPr lang="es-CR" b="1"/>
        </a:p>
      </dgm:t>
    </dgm:pt>
    <dgm:pt modelId="{2E37C3B6-B2A9-4F86-8E21-AE0EAC2184A8}" type="sibTrans" cxnId="{9517524B-BCC6-4F86-AB01-13BD661CAE14}">
      <dgm:prSet/>
      <dgm:spPr/>
      <dgm:t>
        <a:bodyPr/>
        <a:lstStyle/>
        <a:p>
          <a:endParaRPr lang="es-CR" b="1"/>
        </a:p>
      </dgm:t>
    </dgm:pt>
    <dgm:pt modelId="{A073025C-E221-4DDD-A320-BC38D422E7C4}" type="pres">
      <dgm:prSet presAssocID="{0EC1E4EF-51F6-4307-BB3E-F958DD12451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CR"/>
        </a:p>
      </dgm:t>
    </dgm:pt>
    <dgm:pt modelId="{9E0CF8BD-2DB2-4C66-B716-934871A8A723}" type="pres">
      <dgm:prSet presAssocID="{94CE3B49-2319-4791-A978-A628A52FA119}" presName="Accent1" presStyleCnt="0"/>
      <dgm:spPr/>
    </dgm:pt>
    <dgm:pt modelId="{FE6F8F83-8775-4157-9A86-E49D6D5667E4}" type="pres">
      <dgm:prSet presAssocID="{94CE3B49-2319-4791-A978-A628A52FA119}" presName="Accent" presStyleLbl="node1" presStyleIdx="0" presStyleCnt="3" custLinFactNeighborX="1981" custLinFactNeighborY="4463"/>
      <dgm:spPr/>
    </dgm:pt>
    <dgm:pt modelId="{B7AEDE67-C66B-44D5-852B-A2EBACACE45A}" type="pres">
      <dgm:prSet presAssocID="{94CE3B49-2319-4791-A978-A628A52FA119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37DE5453-F786-436F-B69D-6214637295F6}" type="pres">
      <dgm:prSet presAssocID="{34B141BD-F6E8-49DF-B4B5-F9BDDC1BC890}" presName="Accent2" presStyleCnt="0"/>
      <dgm:spPr/>
    </dgm:pt>
    <dgm:pt modelId="{AA953C49-026E-4A53-B6CB-AF4C6FA556B5}" type="pres">
      <dgm:prSet presAssocID="{34B141BD-F6E8-49DF-B4B5-F9BDDC1BC890}" presName="Accent" presStyleLbl="node1" presStyleIdx="1" presStyleCnt="3"/>
      <dgm:spPr/>
    </dgm:pt>
    <dgm:pt modelId="{0F7DEACB-F5E5-425A-A487-11924F68CA3A}" type="pres">
      <dgm:prSet presAssocID="{34B141BD-F6E8-49DF-B4B5-F9BDDC1BC890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4BF8B25-65D2-4F6C-BF01-6E9631E95BD3}" type="pres">
      <dgm:prSet presAssocID="{BB16256F-13DA-4FF8-B00B-4478EB0DC7CE}" presName="Accent3" presStyleCnt="0"/>
      <dgm:spPr/>
    </dgm:pt>
    <dgm:pt modelId="{FA272433-A04D-4E50-8829-D761E0595510}" type="pres">
      <dgm:prSet presAssocID="{BB16256F-13DA-4FF8-B00B-4478EB0DC7CE}" presName="Accent" presStyleLbl="node1" presStyleIdx="2" presStyleCnt="3"/>
      <dgm:spPr/>
    </dgm:pt>
    <dgm:pt modelId="{CB4396D2-7C63-4F34-BFE7-6EB709BA1D64}" type="pres">
      <dgm:prSet presAssocID="{BB16256F-13DA-4FF8-B00B-4478EB0DC7CE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FD7F973C-E0BA-4469-A022-A851489DAD2D}" srcId="{0EC1E4EF-51F6-4307-BB3E-F958DD124519}" destId="{34B141BD-F6E8-49DF-B4B5-F9BDDC1BC890}" srcOrd="1" destOrd="0" parTransId="{02252570-CD37-47D1-A600-7EC85589EBC4}" sibTransId="{F5BA401E-7726-4486-9528-C3A62C65B427}"/>
    <dgm:cxn modelId="{9517524B-BCC6-4F86-AB01-13BD661CAE14}" srcId="{0EC1E4EF-51F6-4307-BB3E-F958DD124519}" destId="{BB16256F-13DA-4FF8-B00B-4478EB0DC7CE}" srcOrd="2" destOrd="0" parTransId="{C7760C98-6614-4AF5-9177-8C97D775046E}" sibTransId="{2E37C3B6-B2A9-4F86-8E21-AE0EAC2184A8}"/>
    <dgm:cxn modelId="{6BA2CF9C-800C-42B0-B864-D92C22762602}" type="presOf" srcId="{34B141BD-F6E8-49DF-B4B5-F9BDDC1BC890}" destId="{0F7DEACB-F5E5-425A-A487-11924F68CA3A}" srcOrd="0" destOrd="0" presId="urn:microsoft.com/office/officeart/2009/layout/CircleArrowProcess"/>
    <dgm:cxn modelId="{1DC2A6FB-180D-49C5-8736-C59CEB5FDA39}" srcId="{0EC1E4EF-51F6-4307-BB3E-F958DD124519}" destId="{94CE3B49-2319-4791-A978-A628A52FA119}" srcOrd="0" destOrd="0" parTransId="{7DDF88E2-0AAF-4421-81DE-BED89C9D17F4}" sibTransId="{D52A8899-CD1B-45A9-83BF-2C51821CA4AF}"/>
    <dgm:cxn modelId="{6E468473-4294-45F9-8B93-6908661109C0}" type="presOf" srcId="{BB16256F-13DA-4FF8-B00B-4478EB0DC7CE}" destId="{CB4396D2-7C63-4F34-BFE7-6EB709BA1D64}" srcOrd="0" destOrd="0" presId="urn:microsoft.com/office/officeart/2009/layout/CircleArrowProcess"/>
    <dgm:cxn modelId="{C7CB10EB-A691-475A-8CB8-1D2D53F426F9}" type="presOf" srcId="{94CE3B49-2319-4791-A978-A628A52FA119}" destId="{B7AEDE67-C66B-44D5-852B-A2EBACACE45A}" srcOrd="0" destOrd="0" presId="urn:microsoft.com/office/officeart/2009/layout/CircleArrowProcess"/>
    <dgm:cxn modelId="{B3337945-9951-4A83-8B1D-5FBA293AC058}" type="presOf" srcId="{0EC1E4EF-51F6-4307-BB3E-F958DD124519}" destId="{A073025C-E221-4DDD-A320-BC38D422E7C4}" srcOrd="0" destOrd="0" presId="urn:microsoft.com/office/officeart/2009/layout/CircleArrowProcess"/>
    <dgm:cxn modelId="{C4EE7AAE-E1D2-4617-B715-2F8444D5D93F}" type="presParOf" srcId="{A073025C-E221-4DDD-A320-BC38D422E7C4}" destId="{9E0CF8BD-2DB2-4C66-B716-934871A8A723}" srcOrd="0" destOrd="0" presId="urn:microsoft.com/office/officeart/2009/layout/CircleArrowProcess"/>
    <dgm:cxn modelId="{3E82E276-FA09-43DE-B032-4A9D84A80901}" type="presParOf" srcId="{9E0CF8BD-2DB2-4C66-B716-934871A8A723}" destId="{FE6F8F83-8775-4157-9A86-E49D6D5667E4}" srcOrd="0" destOrd="0" presId="urn:microsoft.com/office/officeart/2009/layout/CircleArrowProcess"/>
    <dgm:cxn modelId="{CAC2B5CB-5843-490F-87B7-6207E09A1C41}" type="presParOf" srcId="{A073025C-E221-4DDD-A320-BC38D422E7C4}" destId="{B7AEDE67-C66B-44D5-852B-A2EBACACE45A}" srcOrd="1" destOrd="0" presId="urn:microsoft.com/office/officeart/2009/layout/CircleArrowProcess"/>
    <dgm:cxn modelId="{62C23970-44B4-41CB-B3D7-885798A7E076}" type="presParOf" srcId="{A073025C-E221-4DDD-A320-BC38D422E7C4}" destId="{37DE5453-F786-436F-B69D-6214637295F6}" srcOrd="2" destOrd="0" presId="urn:microsoft.com/office/officeart/2009/layout/CircleArrowProcess"/>
    <dgm:cxn modelId="{25DEAD54-57FD-46F6-AC67-BD49AE82EC26}" type="presParOf" srcId="{37DE5453-F786-436F-B69D-6214637295F6}" destId="{AA953C49-026E-4A53-B6CB-AF4C6FA556B5}" srcOrd="0" destOrd="0" presId="urn:microsoft.com/office/officeart/2009/layout/CircleArrowProcess"/>
    <dgm:cxn modelId="{D746B69F-C096-479C-ACEA-F86C6E219643}" type="presParOf" srcId="{A073025C-E221-4DDD-A320-BC38D422E7C4}" destId="{0F7DEACB-F5E5-425A-A487-11924F68CA3A}" srcOrd="3" destOrd="0" presId="urn:microsoft.com/office/officeart/2009/layout/CircleArrowProcess"/>
    <dgm:cxn modelId="{7472D003-25AF-42D1-88C8-3C65C2EC6AB3}" type="presParOf" srcId="{A073025C-E221-4DDD-A320-BC38D422E7C4}" destId="{84BF8B25-65D2-4F6C-BF01-6E9631E95BD3}" srcOrd="4" destOrd="0" presId="urn:microsoft.com/office/officeart/2009/layout/CircleArrowProcess"/>
    <dgm:cxn modelId="{044DE815-4469-4FD6-BBE8-0483B6AA39D8}" type="presParOf" srcId="{84BF8B25-65D2-4F6C-BF01-6E9631E95BD3}" destId="{FA272433-A04D-4E50-8829-D761E0595510}" srcOrd="0" destOrd="0" presId="urn:microsoft.com/office/officeart/2009/layout/CircleArrowProcess"/>
    <dgm:cxn modelId="{BF1D3585-3374-4A1A-9DC5-938F69BAD5B4}" type="presParOf" srcId="{A073025C-E221-4DDD-A320-BC38D422E7C4}" destId="{CB4396D2-7C63-4F34-BFE7-6EB709BA1D64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B5917A-7CEE-4270-9323-F634B5E697DA}" type="doc">
      <dgm:prSet loTypeId="urn:microsoft.com/office/officeart/2005/8/layout/radial1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CR"/>
        </a:p>
      </dgm:t>
    </dgm:pt>
    <dgm:pt modelId="{06C14B1F-4D1A-47B6-885E-920120A5B4FE}">
      <dgm:prSet phldrT="[Texto]" custT="1"/>
      <dgm:spPr>
        <a:noFill/>
      </dgm:spPr>
      <dgm:t>
        <a:bodyPr/>
        <a:lstStyle/>
        <a:p>
          <a:r>
            <a:rPr lang="es-CR" sz="6000" dirty="0">
              <a:solidFill>
                <a:schemeClr val="accent1">
                  <a:lumMod val="50000"/>
                </a:schemeClr>
              </a:solidFill>
            </a:rPr>
            <a:t>CE</a:t>
          </a:r>
        </a:p>
      </dgm:t>
    </dgm:pt>
    <dgm:pt modelId="{2DA4157A-22A0-46CB-A8F8-062B1538ABD5}" type="parTrans" cxnId="{92F3EB94-A69F-44CD-8B5B-0BB8885A1595}">
      <dgm:prSet/>
      <dgm:spPr/>
      <dgm:t>
        <a:bodyPr/>
        <a:lstStyle/>
        <a:p>
          <a:endParaRPr lang="es-CR">
            <a:solidFill>
              <a:srgbClr val="0070C0"/>
            </a:solidFill>
          </a:endParaRPr>
        </a:p>
      </dgm:t>
    </dgm:pt>
    <dgm:pt modelId="{3953E7E3-8B2F-459F-ACB7-1AAA32885A2E}" type="sibTrans" cxnId="{92F3EB94-A69F-44CD-8B5B-0BB8885A1595}">
      <dgm:prSet/>
      <dgm:spPr/>
      <dgm:t>
        <a:bodyPr/>
        <a:lstStyle/>
        <a:p>
          <a:endParaRPr lang="es-CR">
            <a:solidFill>
              <a:srgbClr val="0070C0"/>
            </a:solidFill>
          </a:endParaRPr>
        </a:p>
      </dgm:t>
    </dgm:pt>
    <dgm:pt modelId="{76F413A9-AB82-4608-ACB6-70B4FA38E106}">
      <dgm:prSet custT="1"/>
      <dgm:spPr/>
      <dgm:t>
        <a:bodyPr/>
        <a:lstStyle/>
        <a:p>
          <a:r>
            <a:rPr lang="es-CR" sz="2100" b="1" dirty="0">
              <a:solidFill>
                <a:schemeClr val="bg1"/>
              </a:solidFill>
            </a:rPr>
            <a:t>Instrumento Diagnóstico</a:t>
          </a:r>
        </a:p>
      </dgm:t>
    </dgm:pt>
    <dgm:pt modelId="{5F7D4F53-12AD-41FA-B8EF-10B8DA3ACA9F}" type="parTrans" cxnId="{7DB6A824-1D3B-4A8C-8119-377F5B010802}">
      <dgm:prSet/>
      <dgm:spPr/>
      <dgm:t>
        <a:bodyPr/>
        <a:lstStyle/>
        <a:p>
          <a:endParaRPr lang="es-CR"/>
        </a:p>
      </dgm:t>
    </dgm:pt>
    <dgm:pt modelId="{667502BC-24AA-4323-BF94-D31BCD06E5EB}" type="sibTrans" cxnId="{7DB6A824-1D3B-4A8C-8119-377F5B010802}">
      <dgm:prSet/>
      <dgm:spPr/>
      <dgm:t>
        <a:bodyPr/>
        <a:lstStyle/>
        <a:p>
          <a:endParaRPr lang="es-CR"/>
        </a:p>
      </dgm:t>
    </dgm:pt>
    <dgm:pt modelId="{9F662E05-544C-4585-9A22-31340E0D23B3}">
      <dgm:prSet custScaleX="151530" custScaleY="87614" custRadScaleRad="100428" custRadScaleInc="-9008"/>
      <dgm:spPr/>
      <dgm:t>
        <a:bodyPr/>
        <a:lstStyle/>
        <a:p>
          <a:endParaRPr lang="es-CR"/>
        </a:p>
      </dgm:t>
    </dgm:pt>
    <dgm:pt modelId="{BFFF7653-B4BA-42D4-8B03-0CE74F675CC2}" type="parTrans" cxnId="{D4B3BA4F-25B3-441C-BCBB-5BEDC3A7ABF3}">
      <dgm:prSet/>
      <dgm:spPr/>
      <dgm:t>
        <a:bodyPr/>
        <a:lstStyle/>
        <a:p>
          <a:endParaRPr lang="es-CR"/>
        </a:p>
      </dgm:t>
    </dgm:pt>
    <dgm:pt modelId="{115BD6BF-294C-40F6-949C-722BCD57C5BB}" type="sibTrans" cxnId="{D4B3BA4F-25B3-441C-BCBB-5BEDC3A7ABF3}">
      <dgm:prSet/>
      <dgm:spPr/>
      <dgm:t>
        <a:bodyPr/>
        <a:lstStyle/>
        <a:p>
          <a:endParaRPr lang="es-CR"/>
        </a:p>
      </dgm:t>
    </dgm:pt>
    <dgm:pt modelId="{F82EE7D5-59FF-4032-8585-B8BA8F41372F}">
      <dgm:prSet custScaleX="151530" custScaleY="87614" custRadScaleRad="100428" custRadScaleInc="-9008"/>
      <dgm:spPr/>
      <dgm:t>
        <a:bodyPr/>
        <a:lstStyle/>
        <a:p>
          <a:endParaRPr lang="es-CR"/>
        </a:p>
      </dgm:t>
    </dgm:pt>
    <dgm:pt modelId="{1881FD68-F48F-4822-8F49-3A8A6442CF65}" type="parTrans" cxnId="{D252695E-A2D6-4893-B136-9D725A3A20CF}">
      <dgm:prSet/>
      <dgm:spPr/>
      <dgm:t>
        <a:bodyPr/>
        <a:lstStyle/>
        <a:p>
          <a:endParaRPr lang="es-CR"/>
        </a:p>
      </dgm:t>
    </dgm:pt>
    <dgm:pt modelId="{D829A75B-91EA-4124-9913-45B510212DC0}" type="sibTrans" cxnId="{D252695E-A2D6-4893-B136-9D725A3A20CF}">
      <dgm:prSet/>
      <dgm:spPr/>
      <dgm:t>
        <a:bodyPr/>
        <a:lstStyle/>
        <a:p>
          <a:endParaRPr lang="es-CR"/>
        </a:p>
      </dgm:t>
    </dgm:pt>
    <dgm:pt modelId="{809394BA-F6BE-4A79-8A53-324DCE115F55}">
      <dgm:prSet custT="1"/>
      <dgm:spPr/>
      <dgm:t>
        <a:bodyPr/>
        <a:lstStyle/>
        <a:p>
          <a:r>
            <a:rPr lang="es-CR" sz="2100" b="1" dirty="0">
              <a:solidFill>
                <a:schemeClr val="bg1"/>
              </a:solidFill>
            </a:rPr>
            <a:t>Especialidades Técnicas</a:t>
          </a:r>
        </a:p>
      </dgm:t>
    </dgm:pt>
    <dgm:pt modelId="{36F9B16D-BE30-4A87-8925-DA9291DEA051}" type="parTrans" cxnId="{47E58907-8297-4CF6-B64E-C9595F0D2EAE}">
      <dgm:prSet/>
      <dgm:spPr/>
      <dgm:t>
        <a:bodyPr/>
        <a:lstStyle/>
        <a:p>
          <a:endParaRPr lang="es-CR"/>
        </a:p>
      </dgm:t>
    </dgm:pt>
    <dgm:pt modelId="{8B2C454C-B1E8-4BB2-924F-5626F96A50EB}" type="sibTrans" cxnId="{47E58907-8297-4CF6-B64E-C9595F0D2EAE}">
      <dgm:prSet/>
      <dgm:spPr/>
      <dgm:t>
        <a:bodyPr/>
        <a:lstStyle/>
        <a:p>
          <a:endParaRPr lang="es-CR"/>
        </a:p>
      </dgm:t>
    </dgm:pt>
    <dgm:pt modelId="{DBF14C7D-5673-467C-9BF0-2E61C4676634}">
      <dgm:prSet custScaleX="151530" custScaleY="87614" custRadScaleRad="100428" custRadScaleInc="-9008"/>
      <dgm:spPr/>
      <dgm:t>
        <a:bodyPr/>
        <a:lstStyle/>
        <a:p>
          <a:endParaRPr lang="es-CR"/>
        </a:p>
      </dgm:t>
    </dgm:pt>
    <dgm:pt modelId="{7BD80CEB-4772-48E9-BDDE-0FF43ACF3CF8}" type="parTrans" cxnId="{16583080-FA34-4705-A52A-5A7D195636B4}">
      <dgm:prSet/>
      <dgm:spPr/>
      <dgm:t>
        <a:bodyPr/>
        <a:lstStyle/>
        <a:p>
          <a:endParaRPr lang="es-CR"/>
        </a:p>
      </dgm:t>
    </dgm:pt>
    <dgm:pt modelId="{28737420-1C70-49C0-85A9-E100F3D3979B}" type="sibTrans" cxnId="{16583080-FA34-4705-A52A-5A7D195636B4}">
      <dgm:prSet/>
      <dgm:spPr/>
      <dgm:t>
        <a:bodyPr/>
        <a:lstStyle/>
        <a:p>
          <a:endParaRPr lang="es-CR"/>
        </a:p>
      </dgm:t>
    </dgm:pt>
    <dgm:pt modelId="{D24A9F28-E847-48D4-8A85-6D42A551D89A}">
      <dgm:prSet custScaleX="151530" custScaleY="87614" custRadScaleRad="100428" custRadScaleInc="-9008"/>
      <dgm:spPr/>
      <dgm:t>
        <a:bodyPr/>
        <a:lstStyle/>
        <a:p>
          <a:endParaRPr lang="es-CR"/>
        </a:p>
      </dgm:t>
    </dgm:pt>
    <dgm:pt modelId="{F96E32F4-5509-42E4-B538-1991C209609D}" type="parTrans" cxnId="{F21229E2-507A-49A7-B72B-97274925BDED}">
      <dgm:prSet/>
      <dgm:spPr/>
      <dgm:t>
        <a:bodyPr/>
        <a:lstStyle/>
        <a:p>
          <a:endParaRPr lang="es-CR"/>
        </a:p>
      </dgm:t>
    </dgm:pt>
    <dgm:pt modelId="{DE60B9A1-F8BA-47E2-8A6F-5115F1289F4A}" type="sibTrans" cxnId="{F21229E2-507A-49A7-B72B-97274925BDED}">
      <dgm:prSet/>
      <dgm:spPr/>
      <dgm:t>
        <a:bodyPr/>
        <a:lstStyle/>
        <a:p>
          <a:endParaRPr lang="es-CR"/>
        </a:p>
      </dgm:t>
    </dgm:pt>
    <dgm:pt modelId="{4E5F4B55-0E05-4DCF-BD93-21112B28E644}">
      <dgm:prSet custT="1"/>
      <dgm:spPr/>
      <dgm:t>
        <a:bodyPr/>
        <a:lstStyle/>
        <a:p>
          <a:r>
            <a:rPr lang="es-CR" sz="2100" b="1" dirty="0">
              <a:solidFill>
                <a:schemeClr val="bg1"/>
              </a:solidFill>
            </a:rPr>
            <a:t>Activos</a:t>
          </a:r>
        </a:p>
        <a:p>
          <a:r>
            <a:rPr lang="es-CR" sz="2100" b="1" dirty="0">
              <a:solidFill>
                <a:schemeClr val="bg1"/>
              </a:solidFill>
            </a:rPr>
            <a:t>(inventario)</a:t>
          </a:r>
        </a:p>
      </dgm:t>
    </dgm:pt>
    <dgm:pt modelId="{5E8B10CD-ABC5-464F-BCE8-60A69CBB3EF0}" type="parTrans" cxnId="{097FEA2C-70F3-48CD-B151-B9032A96F3BE}">
      <dgm:prSet/>
      <dgm:spPr/>
      <dgm:t>
        <a:bodyPr/>
        <a:lstStyle/>
        <a:p>
          <a:endParaRPr lang="es-CR"/>
        </a:p>
      </dgm:t>
    </dgm:pt>
    <dgm:pt modelId="{5DD89A62-1334-4C71-BA98-06D39A7DAE63}" type="sibTrans" cxnId="{097FEA2C-70F3-48CD-B151-B9032A96F3BE}">
      <dgm:prSet/>
      <dgm:spPr/>
      <dgm:t>
        <a:bodyPr/>
        <a:lstStyle/>
        <a:p>
          <a:endParaRPr lang="es-CR"/>
        </a:p>
      </dgm:t>
    </dgm:pt>
    <dgm:pt modelId="{B43EC8FA-38DD-4E9C-9C09-0C30F44F8F32}">
      <dgm:prSet custScaleX="151530" custScaleY="87614" custRadScaleRad="100428" custRadScaleInc="-9008"/>
      <dgm:spPr/>
      <dgm:t>
        <a:bodyPr/>
        <a:lstStyle/>
        <a:p>
          <a:endParaRPr lang="es-CR"/>
        </a:p>
      </dgm:t>
    </dgm:pt>
    <dgm:pt modelId="{320A230A-24BB-4CB2-998A-52154B8382CD}" type="parTrans" cxnId="{AC3CA041-36FF-4AA5-930F-F631D3AB982E}">
      <dgm:prSet/>
      <dgm:spPr/>
      <dgm:t>
        <a:bodyPr/>
        <a:lstStyle/>
        <a:p>
          <a:endParaRPr lang="es-CR"/>
        </a:p>
      </dgm:t>
    </dgm:pt>
    <dgm:pt modelId="{CB82B571-E033-49D8-9579-F807BE14BC2A}" type="sibTrans" cxnId="{AC3CA041-36FF-4AA5-930F-F631D3AB982E}">
      <dgm:prSet/>
      <dgm:spPr/>
      <dgm:t>
        <a:bodyPr/>
        <a:lstStyle/>
        <a:p>
          <a:endParaRPr lang="es-CR"/>
        </a:p>
      </dgm:t>
    </dgm:pt>
    <dgm:pt modelId="{4083D3F2-BE64-4CD4-B5A1-59C93A7DEDB2}">
      <dgm:prSet custScaleX="151530" custScaleY="87614" custRadScaleRad="100428" custRadScaleInc="-9008"/>
      <dgm:spPr/>
      <dgm:t>
        <a:bodyPr/>
        <a:lstStyle/>
        <a:p>
          <a:endParaRPr lang="es-CR"/>
        </a:p>
      </dgm:t>
    </dgm:pt>
    <dgm:pt modelId="{CA878CE1-647B-4E4B-A2B8-302DAA9B1EEB}" type="parTrans" cxnId="{070FE580-195A-4E05-B674-FE4AFA4B2D26}">
      <dgm:prSet/>
      <dgm:spPr/>
      <dgm:t>
        <a:bodyPr/>
        <a:lstStyle/>
        <a:p>
          <a:endParaRPr lang="es-CR"/>
        </a:p>
      </dgm:t>
    </dgm:pt>
    <dgm:pt modelId="{8137C5F5-6F6D-40B7-A5B8-3E35EC232B3A}" type="sibTrans" cxnId="{070FE580-195A-4E05-B674-FE4AFA4B2D26}">
      <dgm:prSet/>
      <dgm:spPr/>
      <dgm:t>
        <a:bodyPr/>
        <a:lstStyle/>
        <a:p>
          <a:endParaRPr lang="es-CR"/>
        </a:p>
      </dgm:t>
    </dgm:pt>
    <dgm:pt modelId="{E9BFFE79-EE85-41AA-B230-0893CE24016C}">
      <dgm:prSet custScaleX="151530" custScaleY="87614" custRadScaleRad="100428" custRadScaleInc="-9008"/>
      <dgm:spPr/>
      <dgm:t>
        <a:bodyPr/>
        <a:lstStyle/>
        <a:p>
          <a:endParaRPr lang="es-CR"/>
        </a:p>
      </dgm:t>
    </dgm:pt>
    <dgm:pt modelId="{867613D1-AA7C-447B-8393-937E03739FF6}" type="parTrans" cxnId="{6B2E8197-D52D-4B7F-9B61-797E7AEDEA6F}">
      <dgm:prSet/>
      <dgm:spPr/>
      <dgm:t>
        <a:bodyPr/>
        <a:lstStyle/>
        <a:p>
          <a:endParaRPr lang="es-CR"/>
        </a:p>
      </dgm:t>
    </dgm:pt>
    <dgm:pt modelId="{34F6F3CD-1994-4FA9-904C-99EA6F6026B3}" type="sibTrans" cxnId="{6B2E8197-D52D-4B7F-9B61-797E7AEDEA6F}">
      <dgm:prSet/>
      <dgm:spPr/>
      <dgm:t>
        <a:bodyPr/>
        <a:lstStyle/>
        <a:p>
          <a:endParaRPr lang="es-CR"/>
        </a:p>
      </dgm:t>
    </dgm:pt>
    <dgm:pt modelId="{EE167D4E-7FF2-4834-B751-FAE173CD4A83}">
      <dgm:prSet custScaleX="151530" custScaleY="87614" custRadScaleRad="100428" custRadScaleInc="-9008"/>
      <dgm:spPr/>
      <dgm:t>
        <a:bodyPr/>
        <a:lstStyle/>
        <a:p>
          <a:endParaRPr lang="es-CR"/>
        </a:p>
      </dgm:t>
    </dgm:pt>
    <dgm:pt modelId="{9E37D40E-012D-44F3-A96C-BF8D7D5C0628}" type="parTrans" cxnId="{866217D7-DE11-4A36-BAF0-96B836CD1E3E}">
      <dgm:prSet/>
      <dgm:spPr/>
      <dgm:t>
        <a:bodyPr/>
        <a:lstStyle/>
        <a:p>
          <a:endParaRPr lang="es-CR"/>
        </a:p>
      </dgm:t>
    </dgm:pt>
    <dgm:pt modelId="{14078821-E079-4A07-A2F2-04F4FCB7A7C9}" type="sibTrans" cxnId="{866217D7-DE11-4A36-BAF0-96B836CD1E3E}">
      <dgm:prSet/>
      <dgm:spPr/>
      <dgm:t>
        <a:bodyPr/>
        <a:lstStyle/>
        <a:p>
          <a:endParaRPr lang="es-CR"/>
        </a:p>
      </dgm:t>
    </dgm:pt>
    <dgm:pt modelId="{8A711292-EB07-48E7-A94D-52F2644EF8D5}">
      <dgm:prSet custScaleX="151530" custScaleY="87614" custRadScaleRad="100428" custRadScaleInc="-9008"/>
      <dgm:spPr/>
      <dgm:t>
        <a:bodyPr/>
        <a:lstStyle/>
        <a:p>
          <a:endParaRPr lang="es-CR"/>
        </a:p>
      </dgm:t>
    </dgm:pt>
    <dgm:pt modelId="{F8B696F4-08C1-4A59-B91E-1463580A73E2}" type="parTrans" cxnId="{0CA0BDE9-8F2C-4C08-B9B8-D08DFE4510F0}">
      <dgm:prSet/>
      <dgm:spPr/>
      <dgm:t>
        <a:bodyPr/>
        <a:lstStyle/>
        <a:p>
          <a:endParaRPr lang="es-CR"/>
        </a:p>
      </dgm:t>
    </dgm:pt>
    <dgm:pt modelId="{D3CCEDCB-DA0B-4936-B3B0-2E33B6F92247}" type="sibTrans" cxnId="{0CA0BDE9-8F2C-4C08-B9B8-D08DFE4510F0}">
      <dgm:prSet/>
      <dgm:spPr/>
      <dgm:t>
        <a:bodyPr/>
        <a:lstStyle/>
        <a:p>
          <a:endParaRPr lang="es-CR"/>
        </a:p>
      </dgm:t>
    </dgm:pt>
    <dgm:pt modelId="{AF8B891C-3DB3-4A17-B689-B9D385C2D2A0}">
      <dgm:prSet custT="1"/>
      <dgm:spPr/>
      <dgm:t>
        <a:bodyPr/>
        <a:lstStyle/>
        <a:p>
          <a:r>
            <a:rPr lang="es-CR" sz="2100" b="1" dirty="0">
              <a:solidFill>
                <a:schemeClr val="bg1"/>
              </a:solidFill>
            </a:rPr>
            <a:t>Entorno Educativo</a:t>
          </a:r>
        </a:p>
      </dgm:t>
    </dgm:pt>
    <dgm:pt modelId="{C6C1000F-4A67-412E-B769-0877324E1256}" type="parTrans" cxnId="{4658D9F4-3816-40CC-964E-DFD6DE7E5390}">
      <dgm:prSet/>
      <dgm:spPr/>
      <dgm:t>
        <a:bodyPr/>
        <a:lstStyle/>
        <a:p>
          <a:endParaRPr lang="es-CR"/>
        </a:p>
      </dgm:t>
    </dgm:pt>
    <dgm:pt modelId="{F6C0C01E-2F44-4CFF-A15F-627F7A7DB135}" type="sibTrans" cxnId="{4658D9F4-3816-40CC-964E-DFD6DE7E5390}">
      <dgm:prSet/>
      <dgm:spPr/>
      <dgm:t>
        <a:bodyPr/>
        <a:lstStyle/>
        <a:p>
          <a:endParaRPr lang="es-CR"/>
        </a:p>
      </dgm:t>
    </dgm:pt>
    <dgm:pt modelId="{6FAA401D-E429-47A2-9059-AFAE4B50F1F7}" type="pres">
      <dgm:prSet presAssocID="{7DB5917A-7CEE-4270-9323-F634B5E697D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5AF051E7-0438-46D8-A013-B33845CC8AA0}" type="pres">
      <dgm:prSet presAssocID="{06C14B1F-4D1A-47B6-885E-920120A5B4FE}" presName="centerShape" presStyleLbl="node0" presStyleIdx="0" presStyleCnt="1"/>
      <dgm:spPr/>
      <dgm:t>
        <a:bodyPr/>
        <a:lstStyle/>
        <a:p>
          <a:endParaRPr lang="es-CR"/>
        </a:p>
      </dgm:t>
    </dgm:pt>
    <dgm:pt modelId="{7E3DE8C7-548E-4CC2-8FF0-644071D976F1}" type="pres">
      <dgm:prSet presAssocID="{36F9B16D-BE30-4A87-8925-DA9291DEA051}" presName="Name9" presStyleLbl="parChTrans1D2" presStyleIdx="0" presStyleCnt="4"/>
      <dgm:spPr/>
      <dgm:t>
        <a:bodyPr/>
        <a:lstStyle/>
        <a:p>
          <a:endParaRPr lang="es-CR"/>
        </a:p>
      </dgm:t>
    </dgm:pt>
    <dgm:pt modelId="{107705CD-3BD4-487C-AE85-78ECB11EC879}" type="pres">
      <dgm:prSet presAssocID="{36F9B16D-BE30-4A87-8925-DA9291DEA051}" presName="connTx" presStyleLbl="parChTrans1D2" presStyleIdx="0" presStyleCnt="4"/>
      <dgm:spPr/>
      <dgm:t>
        <a:bodyPr/>
        <a:lstStyle/>
        <a:p>
          <a:endParaRPr lang="es-CR"/>
        </a:p>
      </dgm:t>
    </dgm:pt>
    <dgm:pt modelId="{CD6E7C21-4785-40D5-B449-D999E2387218}" type="pres">
      <dgm:prSet presAssocID="{809394BA-F6BE-4A79-8A53-324DCE115F55}" presName="node" presStyleLbl="node1" presStyleIdx="0" presStyleCnt="4" custScaleX="151530" custScaleY="87614" custRadScaleRad="100185" custRadScaleInc="-161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8ACE77C-ED44-4035-B7EE-82495876D585}" type="pres">
      <dgm:prSet presAssocID="{5E8B10CD-ABC5-464F-BCE8-60A69CBB3EF0}" presName="Name9" presStyleLbl="parChTrans1D2" presStyleIdx="1" presStyleCnt="4"/>
      <dgm:spPr/>
      <dgm:t>
        <a:bodyPr/>
        <a:lstStyle/>
        <a:p>
          <a:endParaRPr lang="es-CR"/>
        </a:p>
      </dgm:t>
    </dgm:pt>
    <dgm:pt modelId="{56A8D16B-1AAC-4FB6-93C4-B0B7B881A611}" type="pres">
      <dgm:prSet presAssocID="{5E8B10CD-ABC5-464F-BCE8-60A69CBB3EF0}" presName="connTx" presStyleLbl="parChTrans1D2" presStyleIdx="1" presStyleCnt="4"/>
      <dgm:spPr/>
      <dgm:t>
        <a:bodyPr/>
        <a:lstStyle/>
        <a:p>
          <a:endParaRPr lang="es-CR"/>
        </a:p>
      </dgm:t>
    </dgm:pt>
    <dgm:pt modelId="{18C1B84D-E22B-43AD-B4DA-20F48E3B79CF}" type="pres">
      <dgm:prSet presAssocID="{4E5F4B55-0E05-4DCF-BD93-21112B28E644}" presName="node" presStyleLbl="node1" presStyleIdx="1" presStyleCnt="4" custScaleX="151530" custScaleY="87614" custRadScaleRad="133240" custRadScaleInc="17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1CB862C-9C88-4FBE-90DC-6B077E8CF863}" type="pres">
      <dgm:prSet presAssocID="{5F7D4F53-12AD-41FA-B8EF-10B8DA3ACA9F}" presName="Name9" presStyleLbl="parChTrans1D2" presStyleIdx="2" presStyleCnt="4"/>
      <dgm:spPr/>
      <dgm:t>
        <a:bodyPr/>
        <a:lstStyle/>
        <a:p>
          <a:endParaRPr lang="es-CR"/>
        </a:p>
      </dgm:t>
    </dgm:pt>
    <dgm:pt modelId="{5B75C5CE-B5BE-4DA8-A7CE-FF8F9A39121A}" type="pres">
      <dgm:prSet presAssocID="{5F7D4F53-12AD-41FA-B8EF-10B8DA3ACA9F}" presName="connTx" presStyleLbl="parChTrans1D2" presStyleIdx="2" presStyleCnt="4"/>
      <dgm:spPr/>
      <dgm:t>
        <a:bodyPr/>
        <a:lstStyle/>
        <a:p>
          <a:endParaRPr lang="es-CR"/>
        </a:p>
      </dgm:t>
    </dgm:pt>
    <dgm:pt modelId="{07BEED2D-602D-4049-A2BC-D9DCDB385508}" type="pres">
      <dgm:prSet presAssocID="{76F413A9-AB82-4608-ACB6-70B4FA38E106}" presName="node" presStyleLbl="node1" presStyleIdx="2" presStyleCnt="4" custScaleX="151530" custScaleY="87614" custRadScaleRad="103649" custRadScaleInc="0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808E36E-CCE9-41C3-A6B6-2C12C3E7FC78}" type="pres">
      <dgm:prSet presAssocID="{C6C1000F-4A67-412E-B769-0877324E1256}" presName="Name9" presStyleLbl="parChTrans1D2" presStyleIdx="3" presStyleCnt="4"/>
      <dgm:spPr/>
      <dgm:t>
        <a:bodyPr/>
        <a:lstStyle/>
        <a:p>
          <a:endParaRPr lang="es-CR"/>
        </a:p>
      </dgm:t>
    </dgm:pt>
    <dgm:pt modelId="{0F03A4F5-1CEF-4F9B-8C48-1E91DA8785D2}" type="pres">
      <dgm:prSet presAssocID="{C6C1000F-4A67-412E-B769-0877324E1256}" presName="connTx" presStyleLbl="parChTrans1D2" presStyleIdx="3" presStyleCnt="4"/>
      <dgm:spPr/>
      <dgm:t>
        <a:bodyPr/>
        <a:lstStyle/>
        <a:p>
          <a:endParaRPr lang="es-CR"/>
        </a:p>
      </dgm:t>
    </dgm:pt>
    <dgm:pt modelId="{E88A5075-A039-491D-96F3-44523AB28341}" type="pres">
      <dgm:prSet presAssocID="{AF8B891C-3DB3-4A17-B689-B9D385C2D2A0}" presName="node" presStyleLbl="node1" presStyleIdx="3" presStyleCnt="4" custScaleX="151530" custScaleY="87614" custRadScaleRad="134470" custRadScaleInc="-258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5800BB87-4F31-4644-8EE2-2CC1E937DD7C}" type="presOf" srcId="{5F7D4F53-12AD-41FA-B8EF-10B8DA3ACA9F}" destId="{41CB862C-9C88-4FBE-90DC-6B077E8CF863}" srcOrd="0" destOrd="0" presId="urn:microsoft.com/office/officeart/2005/8/layout/radial1"/>
    <dgm:cxn modelId="{097FEA2C-70F3-48CD-B151-B9032A96F3BE}" srcId="{06C14B1F-4D1A-47B6-885E-920120A5B4FE}" destId="{4E5F4B55-0E05-4DCF-BD93-21112B28E644}" srcOrd="1" destOrd="0" parTransId="{5E8B10CD-ABC5-464F-BCE8-60A69CBB3EF0}" sibTransId="{5DD89A62-1334-4C71-BA98-06D39A7DAE63}"/>
    <dgm:cxn modelId="{7DB6A824-1D3B-4A8C-8119-377F5B010802}" srcId="{06C14B1F-4D1A-47B6-885E-920120A5B4FE}" destId="{76F413A9-AB82-4608-ACB6-70B4FA38E106}" srcOrd="2" destOrd="0" parTransId="{5F7D4F53-12AD-41FA-B8EF-10B8DA3ACA9F}" sibTransId="{667502BC-24AA-4323-BF94-D31BCD06E5EB}"/>
    <dgm:cxn modelId="{C4BD6CBC-3D7A-47DD-9683-EB5E8DD8A9C2}" type="presOf" srcId="{06C14B1F-4D1A-47B6-885E-920120A5B4FE}" destId="{5AF051E7-0438-46D8-A013-B33845CC8AA0}" srcOrd="0" destOrd="0" presId="urn:microsoft.com/office/officeart/2005/8/layout/radial1"/>
    <dgm:cxn modelId="{167F20AF-B910-4982-AC85-6EF0CF463648}" type="presOf" srcId="{4E5F4B55-0E05-4DCF-BD93-21112B28E644}" destId="{18C1B84D-E22B-43AD-B4DA-20F48E3B79CF}" srcOrd="0" destOrd="0" presId="urn:microsoft.com/office/officeart/2005/8/layout/radial1"/>
    <dgm:cxn modelId="{E2043755-B7C2-441F-A19D-F30D91A04E26}" type="presOf" srcId="{36F9B16D-BE30-4A87-8925-DA9291DEA051}" destId="{107705CD-3BD4-487C-AE85-78ECB11EC879}" srcOrd="1" destOrd="0" presId="urn:microsoft.com/office/officeart/2005/8/layout/radial1"/>
    <dgm:cxn modelId="{0CA0BDE9-8F2C-4C08-B9B8-D08DFE4510F0}" srcId="{7DB5917A-7CEE-4270-9323-F634B5E697DA}" destId="{8A711292-EB07-48E7-A94D-52F2644EF8D5}" srcOrd="9" destOrd="0" parTransId="{F8B696F4-08C1-4A59-B91E-1463580A73E2}" sibTransId="{D3CCEDCB-DA0B-4936-B3B0-2E33B6F92247}"/>
    <dgm:cxn modelId="{F53F415A-BB2D-4FCE-AD25-3A4E5E2CD7A3}" type="presOf" srcId="{5E8B10CD-ABC5-464F-BCE8-60A69CBB3EF0}" destId="{B8ACE77C-ED44-4035-B7EE-82495876D585}" srcOrd="0" destOrd="0" presId="urn:microsoft.com/office/officeart/2005/8/layout/radial1"/>
    <dgm:cxn modelId="{E0037C57-79D4-46E2-8DD8-8877A5B13C86}" type="presOf" srcId="{809394BA-F6BE-4A79-8A53-324DCE115F55}" destId="{CD6E7C21-4785-40D5-B449-D999E2387218}" srcOrd="0" destOrd="0" presId="urn:microsoft.com/office/officeart/2005/8/layout/radial1"/>
    <dgm:cxn modelId="{F21229E2-507A-49A7-B72B-97274925BDED}" srcId="{7DB5917A-7CEE-4270-9323-F634B5E697DA}" destId="{D24A9F28-E847-48D4-8A85-6D42A551D89A}" srcOrd="5" destOrd="0" parTransId="{F96E32F4-5509-42E4-B538-1991C209609D}" sibTransId="{DE60B9A1-F8BA-47E2-8A6F-5115F1289F4A}"/>
    <dgm:cxn modelId="{615C4EDE-69C2-459B-83F7-527407362631}" type="presOf" srcId="{36F9B16D-BE30-4A87-8925-DA9291DEA051}" destId="{7E3DE8C7-548E-4CC2-8FF0-644071D976F1}" srcOrd="0" destOrd="0" presId="urn:microsoft.com/office/officeart/2005/8/layout/radial1"/>
    <dgm:cxn modelId="{3D4D7DC0-7F9D-467B-8F60-644EB83F17ED}" type="presOf" srcId="{76F413A9-AB82-4608-ACB6-70B4FA38E106}" destId="{07BEED2D-602D-4049-A2BC-D9DCDB385508}" srcOrd="0" destOrd="0" presId="urn:microsoft.com/office/officeart/2005/8/layout/radial1"/>
    <dgm:cxn modelId="{D4B3BA4F-25B3-441C-BCBB-5BEDC3A7ABF3}" srcId="{7DB5917A-7CEE-4270-9323-F634B5E697DA}" destId="{9F662E05-544C-4585-9A22-31340E0D23B3}" srcOrd="2" destOrd="0" parTransId="{BFFF7653-B4BA-42D4-8B03-0CE74F675CC2}" sibTransId="{115BD6BF-294C-40F6-949C-722BCD57C5BB}"/>
    <dgm:cxn modelId="{51BEE2AE-B41B-4FF3-8AD4-28373D00F68A}" type="presOf" srcId="{C6C1000F-4A67-412E-B769-0877324E1256}" destId="{1808E36E-CCE9-41C3-A6B6-2C12C3E7FC78}" srcOrd="0" destOrd="0" presId="urn:microsoft.com/office/officeart/2005/8/layout/radial1"/>
    <dgm:cxn modelId="{866217D7-DE11-4A36-BAF0-96B836CD1E3E}" srcId="{7DB5917A-7CEE-4270-9323-F634B5E697DA}" destId="{EE167D4E-7FF2-4834-B751-FAE173CD4A83}" srcOrd="1" destOrd="0" parTransId="{9E37D40E-012D-44F3-A96C-BF8D7D5C0628}" sibTransId="{14078821-E079-4A07-A2F2-04F4FCB7A7C9}"/>
    <dgm:cxn modelId="{16583080-FA34-4705-A52A-5A7D195636B4}" srcId="{7DB5917A-7CEE-4270-9323-F634B5E697DA}" destId="{DBF14C7D-5673-467C-9BF0-2E61C4676634}" srcOrd="4" destOrd="0" parTransId="{7BD80CEB-4772-48E9-BDDE-0FF43ACF3CF8}" sibTransId="{28737420-1C70-49C0-85A9-E100F3D3979B}"/>
    <dgm:cxn modelId="{34DA8489-9A24-4EEB-809E-372F9755E5B8}" type="presOf" srcId="{5F7D4F53-12AD-41FA-B8EF-10B8DA3ACA9F}" destId="{5B75C5CE-B5BE-4DA8-A7CE-FF8F9A39121A}" srcOrd="1" destOrd="0" presId="urn:microsoft.com/office/officeart/2005/8/layout/radial1"/>
    <dgm:cxn modelId="{6B2E8197-D52D-4B7F-9B61-797E7AEDEA6F}" srcId="{7DB5917A-7CEE-4270-9323-F634B5E697DA}" destId="{E9BFFE79-EE85-41AA-B230-0893CE24016C}" srcOrd="8" destOrd="0" parTransId="{867613D1-AA7C-447B-8393-937E03739FF6}" sibTransId="{34F6F3CD-1994-4FA9-904C-99EA6F6026B3}"/>
    <dgm:cxn modelId="{1CA46346-F65C-4A98-B566-D290FE83CC9E}" type="presOf" srcId="{7DB5917A-7CEE-4270-9323-F634B5E697DA}" destId="{6FAA401D-E429-47A2-9059-AFAE4B50F1F7}" srcOrd="0" destOrd="0" presId="urn:microsoft.com/office/officeart/2005/8/layout/radial1"/>
    <dgm:cxn modelId="{47E58907-8297-4CF6-B64E-C9595F0D2EAE}" srcId="{06C14B1F-4D1A-47B6-885E-920120A5B4FE}" destId="{809394BA-F6BE-4A79-8A53-324DCE115F55}" srcOrd="0" destOrd="0" parTransId="{36F9B16D-BE30-4A87-8925-DA9291DEA051}" sibTransId="{8B2C454C-B1E8-4BB2-924F-5626F96A50EB}"/>
    <dgm:cxn modelId="{4658D9F4-3816-40CC-964E-DFD6DE7E5390}" srcId="{06C14B1F-4D1A-47B6-885E-920120A5B4FE}" destId="{AF8B891C-3DB3-4A17-B689-B9D385C2D2A0}" srcOrd="3" destOrd="0" parTransId="{C6C1000F-4A67-412E-B769-0877324E1256}" sibTransId="{F6C0C01E-2F44-4CFF-A15F-627F7A7DB135}"/>
    <dgm:cxn modelId="{AA02DDD3-02AE-4333-B1AA-B548A03D61D2}" type="presOf" srcId="{AF8B891C-3DB3-4A17-B689-B9D385C2D2A0}" destId="{E88A5075-A039-491D-96F3-44523AB28341}" srcOrd="0" destOrd="0" presId="urn:microsoft.com/office/officeart/2005/8/layout/radial1"/>
    <dgm:cxn modelId="{070FE580-195A-4E05-B674-FE4AFA4B2D26}" srcId="{7DB5917A-7CEE-4270-9323-F634B5E697DA}" destId="{4083D3F2-BE64-4CD4-B5A1-59C93A7DEDB2}" srcOrd="7" destOrd="0" parTransId="{CA878CE1-647B-4E4B-A2B8-302DAA9B1EEB}" sibTransId="{8137C5F5-6F6D-40B7-A5B8-3E35EC232B3A}"/>
    <dgm:cxn modelId="{ACBE140F-4BD8-479C-962B-F3572FE863D1}" type="presOf" srcId="{5E8B10CD-ABC5-464F-BCE8-60A69CBB3EF0}" destId="{56A8D16B-1AAC-4FB6-93C4-B0B7B881A611}" srcOrd="1" destOrd="0" presId="urn:microsoft.com/office/officeart/2005/8/layout/radial1"/>
    <dgm:cxn modelId="{AC3CA041-36FF-4AA5-930F-F631D3AB982E}" srcId="{7DB5917A-7CEE-4270-9323-F634B5E697DA}" destId="{B43EC8FA-38DD-4E9C-9C09-0C30F44F8F32}" srcOrd="6" destOrd="0" parTransId="{320A230A-24BB-4CB2-998A-52154B8382CD}" sibTransId="{CB82B571-E033-49D8-9579-F807BE14BC2A}"/>
    <dgm:cxn modelId="{D252695E-A2D6-4893-B136-9D725A3A20CF}" srcId="{7DB5917A-7CEE-4270-9323-F634B5E697DA}" destId="{F82EE7D5-59FF-4032-8585-B8BA8F41372F}" srcOrd="3" destOrd="0" parTransId="{1881FD68-F48F-4822-8F49-3A8A6442CF65}" sibTransId="{D829A75B-91EA-4124-9913-45B510212DC0}"/>
    <dgm:cxn modelId="{92F3EB94-A69F-44CD-8B5B-0BB8885A1595}" srcId="{7DB5917A-7CEE-4270-9323-F634B5E697DA}" destId="{06C14B1F-4D1A-47B6-885E-920120A5B4FE}" srcOrd="0" destOrd="0" parTransId="{2DA4157A-22A0-46CB-A8F8-062B1538ABD5}" sibTransId="{3953E7E3-8B2F-459F-ACB7-1AAA32885A2E}"/>
    <dgm:cxn modelId="{4C0DC7C6-C4D1-4B41-824B-CDAF07E92AF1}" type="presOf" srcId="{C6C1000F-4A67-412E-B769-0877324E1256}" destId="{0F03A4F5-1CEF-4F9B-8C48-1E91DA8785D2}" srcOrd="1" destOrd="0" presId="urn:microsoft.com/office/officeart/2005/8/layout/radial1"/>
    <dgm:cxn modelId="{E30254B7-FF4A-430F-9D7F-A87D43AE0442}" type="presParOf" srcId="{6FAA401D-E429-47A2-9059-AFAE4B50F1F7}" destId="{5AF051E7-0438-46D8-A013-B33845CC8AA0}" srcOrd="0" destOrd="0" presId="urn:microsoft.com/office/officeart/2005/8/layout/radial1"/>
    <dgm:cxn modelId="{4FAD6ECB-9AEF-4419-AA0D-CC3FA3D83932}" type="presParOf" srcId="{6FAA401D-E429-47A2-9059-AFAE4B50F1F7}" destId="{7E3DE8C7-548E-4CC2-8FF0-644071D976F1}" srcOrd="1" destOrd="0" presId="urn:microsoft.com/office/officeart/2005/8/layout/radial1"/>
    <dgm:cxn modelId="{5BDF4182-804E-45C3-81A8-A6E1B9F37736}" type="presParOf" srcId="{7E3DE8C7-548E-4CC2-8FF0-644071D976F1}" destId="{107705CD-3BD4-487C-AE85-78ECB11EC879}" srcOrd="0" destOrd="0" presId="urn:microsoft.com/office/officeart/2005/8/layout/radial1"/>
    <dgm:cxn modelId="{BBAA10A4-5D36-4C6E-8137-DA4609C85228}" type="presParOf" srcId="{6FAA401D-E429-47A2-9059-AFAE4B50F1F7}" destId="{CD6E7C21-4785-40D5-B449-D999E2387218}" srcOrd="2" destOrd="0" presId="urn:microsoft.com/office/officeart/2005/8/layout/radial1"/>
    <dgm:cxn modelId="{3B2A8511-B792-4E85-9C0C-B6DEDDB27145}" type="presParOf" srcId="{6FAA401D-E429-47A2-9059-AFAE4B50F1F7}" destId="{B8ACE77C-ED44-4035-B7EE-82495876D585}" srcOrd="3" destOrd="0" presId="urn:microsoft.com/office/officeart/2005/8/layout/radial1"/>
    <dgm:cxn modelId="{4AB94429-9219-4A94-AEFA-8EE30F901F7C}" type="presParOf" srcId="{B8ACE77C-ED44-4035-B7EE-82495876D585}" destId="{56A8D16B-1AAC-4FB6-93C4-B0B7B881A611}" srcOrd="0" destOrd="0" presId="urn:microsoft.com/office/officeart/2005/8/layout/radial1"/>
    <dgm:cxn modelId="{263B8595-0ECE-4B6C-B6FE-75B073C5C207}" type="presParOf" srcId="{6FAA401D-E429-47A2-9059-AFAE4B50F1F7}" destId="{18C1B84D-E22B-43AD-B4DA-20F48E3B79CF}" srcOrd="4" destOrd="0" presId="urn:microsoft.com/office/officeart/2005/8/layout/radial1"/>
    <dgm:cxn modelId="{B7B50779-9FA3-4883-951B-FFEC234E484E}" type="presParOf" srcId="{6FAA401D-E429-47A2-9059-AFAE4B50F1F7}" destId="{41CB862C-9C88-4FBE-90DC-6B077E8CF863}" srcOrd="5" destOrd="0" presId="urn:microsoft.com/office/officeart/2005/8/layout/radial1"/>
    <dgm:cxn modelId="{306DC374-628F-40EA-978B-3BAABA9C3D67}" type="presParOf" srcId="{41CB862C-9C88-4FBE-90DC-6B077E8CF863}" destId="{5B75C5CE-B5BE-4DA8-A7CE-FF8F9A39121A}" srcOrd="0" destOrd="0" presId="urn:microsoft.com/office/officeart/2005/8/layout/radial1"/>
    <dgm:cxn modelId="{007A4D8E-498B-4AA4-ACC2-3D24D08785C7}" type="presParOf" srcId="{6FAA401D-E429-47A2-9059-AFAE4B50F1F7}" destId="{07BEED2D-602D-4049-A2BC-D9DCDB385508}" srcOrd="6" destOrd="0" presId="urn:microsoft.com/office/officeart/2005/8/layout/radial1"/>
    <dgm:cxn modelId="{F95367D1-67F5-4A25-99E1-EC86CE2E64B9}" type="presParOf" srcId="{6FAA401D-E429-47A2-9059-AFAE4B50F1F7}" destId="{1808E36E-CCE9-41C3-A6B6-2C12C3E7FC78}" srcOrd="7" destOrd="0" presId="urn:microsoft.com/office/officeart/2005/8/layout/radial1"/>
    <dgm:cxn modelId="{5F1A08FB-8745-45CC-857D-31F212BC6307}" type="presParOf" srcId="{1808E36E-CCE9-41C3-A6B6-2C12C3E7FC78}" destId="{0F03A4F5-1CEF-4F9B-8C48-1E91DA8785D2}" srcOrd="0" destOrd="0" presId="urn:microsoft.com/office/officeart/2005/8/layout/radial1"/>
    <dgm:cxn modelId="{E40EBEA6-C9AC-498F-A6F9-987865B7A1A0}" type="presParOf" srcId="{6FAA401D-E429-47A2-9059-AFAE4B50F1F7}" destId="{E88A5075-A039-491D-96F3-44523AB2834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A699BB-850F-4095-BD43-7E029B68C401}" type="doc">
      <dgm:prSet loTypeId="urn:microsoft.com/office/officeart/2005/8/layout/hProcess4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CR"/>
        </a:p>
      </dgm:t>
    </dgm:pt>
    <dgm:pt modelId="{C83ECECA-DBC6-448A-BCD9-C2040110F5DF}">
      <dgm:prSet phldrT="[Texto]"/>
      <dgm:spPr/>
      <dgm:t>
        <a:bodyPr/>
        <a:lstStyle/>
        <a:p>
          <a:r>
            <a:rPr lang="es-CR" b="1" dirty="0"/>
            <a:t>Administrativa</a:t>
          </a:r>
        </a:p>
      </dgm:t>
    </dgm:pt>
    <dgm:pt modelId="{48402EBC-DF81-45F0-8197-0E766EAD373F}" type="parTrans" cxnId="{A1D8B56F-6F11-4801-942A-2FECD15A1032}">
      <dgm:prSet/>
      <dgm:spPr/>
      <dgm:t>
        <a:bodyPr/>
        <a:lstStyle/>
        <a:p>
          <a:endParaRPr lang="es-CR"/>
        </a:p>
      </dgm:t>
    </dgm:pt>
    <dgm:pt modelId="{C0963827-54D7-49F5-858F-98279EB6FE96}" type="sibTrans" cxnId="{A1D8B56F-6F11-4801-942A-2FECD15A1032}">
      <dgm:prSet/>
      <dgm:spPr/>
      <dgm:t>
        <a:bodyPr/>
        <a:lstStyle/>
        <a:p>
          <a:endParaRPr lang="es-CR"/>
        </a:p>
      </dgm:t>
    </dgm:pt>
    <dgm:pt modelId="{C99A35E3-8194-48C8-A1BB-05461D4F269A}">
      <dgm:prSet phldrT="[Texto]" custT="1"/>
      <dgm:spPr/>
      <dgm:t>
        <a:bodyPr/>
        <a:lstStyle/>
        <a:p>
          <a:r>
            <a:rPr lang="es-CR" sz="1800" dirty="0"/>
            <a:t>Portada</a:t>
          </a:r>
        </a:p>
      </dgm:t>
    </dgm:pt>
    <dgm:pt modelId="{1850603C-98D5-4F5C-BA61-E46E67B82C10}" type="parTrans" cxnId="{FE57951B-79F7-4933-A697-CF0DB520BEC7}">
      <dgm:prSet/>
      <dgm:spPr/>
      <dgm:t>
        <a:bodyPr/>
        <a:lstStyle/>
        <a:p>
          <a:endParaRPr lang="es-CR"/>
        </a:p>
      </dgm:t>
    </dgm:pt>
    <dgm:pt modelId="{33106D8D-D1D3-4DAE-BB66-B9B836143CB5}" type="sibTrans" cxnId="{FE57951B-79F7-4933-A697-CF0DB520BEC7}">
      <dgm:prSet/>
      <dgm:spPr/>
      <dgm:t>
        <a:bodyPr/>
        <a:lstStyle/>
        <a:p>
          <a:endParaRPr lang="es-CR"/>
        </a:p>
      </dgm:t>
    </dgm:pt>
    <dgm:pt modelId="{BD579C24-87E7-441C-ACD0-048EE0F41707}">
      <dgm:prSet phldrT="[Texto]" custT="1"/>
      <dgm:spPr/>
      <dgm:t>
        <a:bodyPr/>
        <a:lstStyle/>
        <a:p>
          <a:r>
            <a:rPr lang="es-CR" sz="1800" dirty="0"/>
            <a:t>Datos de Finca e Infraestructura</a:t>
          </a:r>
        </a:p>
      </dgm:t>
    </dgm:pt>
    <dgm:pt modelId="{DB49F43B-8C65-42BA-B55B-BA5C2EC81D5E}" type="parTrans" cxnId="{98F92F5B-D72E-4CF4-80BB-BC5DB917D73F}">
      <dgm:prSet/>
      <dgm:spPr/>
      <dgm:t>
        <a:bodyPr/>
        <a:lstStyle/>
        <a:p>
          <a:endParaRPr lang="es-CR"/>
        </a:p>
      </dgm:t>
    </dgm:pt>
    <dgm:pt modelId="{AA1CEFAD-7E9E-487D-84DE-7CA260AFD9CE}" type="sibTrans" cxnId="{98F92F5B-D72E-4CF4-80BB-BC5DB917D73F}">
      <dgm:prSet/>
      <dgm:spPr/>
      <dgm:t>
        <a:bodyPr/>
        <a:lstStyle/>
        <a:p>
          <a:endParaRPr lang="es-CR"/>
        </a:p>
      </dgm:t>
    </dgm:pt>
    <dgm:pt modelId="{AA5DEA41-7FEB-404A-9BFE-E282885B5EB8}">
      <dgm:prSet phldrT="[Texto]"/>
      <dgm:spPr/>
      <dgm:t>
        <a:bodyPr/>
        <a:lstStyle/>
        <a:p>
          <a:r>
            <a:rPr lang="es-CR" b="1" dirty="0"/>
            <a:t>Análisis</a:t>
          </a:r>
          <a:r>
            <a:rPr lang="es-CR" dirty="0"/>
            <a:t> </a:t>
          </a:r>
        </a:p>
      </dgm:t>
    </dgm:pt>
    <dgm:pt modelId="{333F7398-A1D3-4367-AEC8-6B2B4C2F9A87}" type="parTrans" cxnId="{85969C4C-7BA0-4D14-A857-0AA1E7689A4D}">
      <dgm:prSet/>
      <dgm:spPr/>
      <dgm:t>
        <a:bodyPr/>
        <a:lstStyle/>
        <a:p>
          <a:endParaRPr lang="es-CR"/>
        </a:p>
      </dgm:t>
    </dgm:pt>
    <dgm:pt modelId="{C741D443-9E06-4FF8-9C68-C318BC54D842}" type="sibTrans" cxnId="{85969C4C-7BA0-4D14-A857-0AA1E7689A4D}">
      <dgm:prSet/>
      <dgm:spPr/>
      <dgm:t>
        <a:bodyPr/>
        <a:lstStyle/>
        <a:p>
          <a:endParaRPr lang="es-CR"/>
        </a:p>
      </dgm:t>
    </dgm:pt>
    <dgm:pt modelId="{82269446-828D-463E-ADC3-4D3B7286F493}">
      <dgm:prSet phldrT="[Texto]" custT="1"/>
      <dgm:spPr/>
      <dgm:t>
        <a:bodyPr/>
        <a:lstStyle/>
        <a:p>
          <a:r>
            <a:rPr lang="es-CR" sz="1800" dirty="0"/>
            <a:t>Justificación</a:t>
          </a:r>
        </a:p>
      </dgm:t>
    </dgm:pt>
    <dgm:pt modelId="{D04847BC-5193-4E98-A2BB-4DCADC44AEC8}" type="parTrans" cxnId="{008E33A3-BA31-4EE7-B625-BD16AEAE0822}">
      <dgm:prSet/>
      <dgm:spPr/>
      <dgm:t>
        <a:bodyPr/>
        <a:lstStyle/>
        <a:p>
          <a:endParaRPr lang="es-CR"/>
        </a:p>
      </dgm:t>
    </dgm:pt>
    <dgm:pt modelId="{74FF8D34-4EB3-44E4-8E6C-FAB914724BDA}" type="sibTrans" cxnId="{008E33A3-BA31-4EE7-B625-BD16AEAE0822}">
      <dgm:prSet/>
      <dgm:spPr/>
      <dgm:t>
        <a:bodyPr/>
        <a:lstStyle/>
        <a:p>
          <a:endParaRPr lang="es-CR"/>
        </a:p>
      </dgm:t>
    </dgm:pt>
    <dgm:pt modelId="{A3065610-E763-4749-8C00-7461B49DD85C}">
      <dgm:prSet phldrT="[Texto]" custT="1"/>
      <dgm:spPr/>
      <dgm:t>
        <a:bodyPr/>
        <a:lstStyle/>
        <a:p>
          <a:r>
            <a:rPr lang="es-CR" sz="1800" dirty="0"/>
            <a:t>Diagnóstico de requerimientos de especialidades técnicas</a:t>
          </a:r>
        </a:p>
      </dgm:t>
    </dgm:pt>
    <dgm:pt modelId="{87937690-1D00-4394-86E9-866DB585C506}" type="parTrans" cxnId="{719809C4-80B3-46A3-8053-C089F920F966}">
      <dgm:prSet/>
      <dgm:spPr/>
      <dgm:t>
        <a:bodyPr/>
        <a:lstStyle/>
        <a:p>
          <a:endParaRPr lang="es-CR"/>
        </a:p>
      </dgm:t>
    </dgm:pt>
    <dgm:pt modelId="{667CA045-54B3-46C9-A152-4108382CBDE9}" type="sibTrans" cxnId="{719809C4-80B3-46A3-8053-C089F920F966}">
      <dgm:prSet/>
      <dgm:spPr/>
      <dgm:t>
        <a:bodyPr/>
        <a:lstStyle/>
        <a:p>
          <a:endParaRPr lang="es-CR"/>
        </a:p>
      </dgm:t>
    </dgm:pt>
    <dgm:pt modelId="{E75017FD-DA1F-42F6-99C0-664E28EBBE2F}">
      <dgm:prSet phldrT="[Texto]"/>
      <dgm:spPr/>
      <dgm:t>
        <a:bodyPr/>
        <a:lstStyle/>
        <a:p>
          <a:r>
            <a:rPr lang="es-CR" b="1" dirty="0"/>
            <a:t>Planificación</a:t>
          </a:r>
        </a:p>
      </dgm:t>
    </dgm:pt>
    <dgm:pt modelId="{F4711F47-9CA7-4CD6-9A9A-D41AD24D5A94}" type="parTrans" cxnId="{DE729BDC-B208-4614-AAA0-DD568D3C8218}">
      <dgm:prSet/>
      <dgm:spPr/>
      <dgm:t>
        <a:bodyPr/>
        <a:lstStyle/>
        <a:p>
          <a:endParaRPr lang="es-CR"/>
        </a:p>
      </dgm:t>
    </dgm:pt>
    <dgm:pt modelId="{8285C1B4-AB63-4A45-9382-6624F5373C41}" type="sibTrans" cxnId="{DE729BDC-B208-4614-AAA0-DD568D3C8218}">
      <dgm:prSet/>
      <dgm:spPr/>
      <dgm:t>
        <a:bodyPr/>
        <a:lstStyle/>
        <a:p>
          <a:endParaRPr lang="es-CR"/>
        </a:p>
      </dgm:t>
    </dgm:pt>
    <dgm:pt modelId="{B7077F1B-0D0F-424B-86A3-F3D8DE91A700}">
      <dgm:prSet phldrT="[Texto]" custT="1"/>
      <dgm:spPr/>
      <dgm:t>
        <a:bodyPr/>
        <a:lstStyle/>
        <a:p>
          <a:r>
            <a:rPr lang="es-CR" sz="1800" dirty="0"/>
            <a:t>Plan Operativo de Inversión</a:t>
          </a:r>
        </a:p>
      </dgm:t>
    </dgm:pt>
    <dgm:pt modelId="{32B75424-2874-4AAA-8E23-ABFEEF420F0E}" type="parTrans" cxnId="{F9FDB270-C0E2-4ED5-9500-88F6A45170D9}">
      <dgm:prSet/>
      <dgm:spPr/>
      <dgm:t>
        <a:bodyPr/>
        <a:lstStyle/>
        <a:p>
          <a:endParaRPr lang="es-CR"/>
        </a:p>
      </dgm:t>
    </dgm:pt>
    <dgm:pt modelId="{FD96E86C-A298-4C95-8185-A42E54CF7EDC}" type="sibTrans" cxnId="{F9FDB270-C0E2-4ED5-9500-88F6A45170D9}">
      <dgm:prSet/>
      <dgm:spPr/>
      <dgm:t>
        <a:bodyPr/>
        <a:lstStyle/>
        <a:p>
          <a:endParaRPr lang="es-CR"/>
        </a:p>
      </dgm:t>
    </dgm:pt>
    <dgm:pt modelId="{AC05A0C2-954F-44EA-88FA-5F44B15146BC}">
      <dgm:prSet phldrT="[Texto]" custT="1"/>
      <dgm:spPr/>
      <dgm:t>
        <a:bodyPr/>
        <a:lstStyle/>
        <a:p>
          <a:r>
            <a:rPr lang="es-CR" sz="1800" dirty="0"/>
            <a:t>Perfiles</a:t>
          </a:r>
        </a:p>
      </dgm:t>
    </dgm:pt>
    <dgm:pt modelId="{DB701634-4023-41C7-8165-1267F7382681}" type="parTrans" cxnId="{17B73684-7265-45C5-B336-6776B621C58E}">
      <dgm:prSet/>
      <dgm:spPr/>
      <dgm:t>
        <a:bodyPr/>
        <a:lstStyle/>
        <a:p>
          <a:endParaRPr lang="es-CR"/>
        </a:p>
      </dgm:t>
    </dgm:pt>
    <dgm:pt modelId="{8D096A52-A2A7-4FA5-9756-8EC3EDC5BE7F}" type="sibTrans" cxnId="{17B73684-7265-45C5-B336-6776B621C58E}">
      <dgm:prSet/>
      <dgm:spPr/>
      <dgm:t>
        <a:bodyPr/>
        <a:lstStyle/>
        <a:p>
          <a:endParaRPr lang="es-CR"/>
        </a:p>
      </dgm:t>
    </dgm:pt>
    <dgm:pt modelId="{DB3991B2-1C87-4BCF-8BED-B5BF9D50CAAA}">
      <dgm:prSet phldrT="[Texto]" custT="1"/>
      <dgm:spPr/>
      <dgm:t>
        <a:bodyPr/>
        <a:lstStyle/>
        <a:p>
          <a:r>
            <a:rPr lang="es-CR" sz="1800" dirty="0"/>
            <a:t>Oferta Educativa</a:t>
          </a:r>
        </a:p>
      </dgm:t>
    </dgm:pt>
    <dgm:pt modelId="{6E6F8EDA-1D4C-4FFA-A41B-7961358B3CD0}" type="parTrans" cxnId="{F3BD3806-CC4A-40D3-A4A2-F631C67BC5A5}">
      <dgm:prSet/>
      <dgm:spPr/>
      <dgm:t>
        <a:bodyPr/>
        <a:lstStyle/>
        <a:p>
          <a:endParaRPr lang="es-CR"/>
        </a:p>
      </dgm:t>
    </dgm:pt>
    <dgm:pt modelId="{6062E25D-EEC6-47EA-9CB0-9D89AC22FF78}" type="sibTrans" cxnId="{F3BD3806-CC4A-40D3-A4A2-F631C67BC5A5}">
      <dgm:prSet/>
      <dgm:spPr/>
      <dgm:t>
        <a:bodyPr/>
        <a:lstStyle/>
        <a:p>
          <a:endParaRPr lang="es-CR"/>
        </a:p>
      </dgm:t>
    </dgm:pt>
    <dgm:pt modelId="{6638F78D-0A3D-42C3-B1DF-1CA42AEB70BA}">
      <dgm:prSet phldrT="[Texto]" custT="1"/>
      <dgm:spPr/>
      <dgm:t>
        <a:bodyPr/>
        <a:lstStyle/>
        <a:p>
          <a:r>
            <a:rPr lang="es-CR" sz="1800" dirty="0"/>
            <a:t>Acuerdos de Aprobación</a:t>
          </a:r>
        </a:p>
      </dgm:t>
    </dgm:pt>
    <dgm:pt modelId="{291C4113-1766-4CAA-AC5F-24AC964833BF}" type="parTrans" cxnId="{A64D82C8-6F3D-4414-88A5-1F1E7CE17FA3}">
      <dgm:prSet/>
      <dgm:spPr/>
      <dgm:t>
        <a:bodyPr/>
        <a:lstStyle/>
        <a:p>
          <a:endParaRPr lang="es-CR"/>
        </a:p>
      </dgm:t>
    </dgm:pt>
    <dgm:pt modelId="{B04A985A-6877-4DAA-8735-5B43A5220B86}" type="sibTrans" cxnId="{A64D82C8-6F3D-4414-88A5-1F1E7CE17FA3}">
      <dgm:prSet/>
      <dgm:spPr/>
      <dgm:t>
        <a:bodyPr/>
        <a:lstStyle/>
        <a:p>
          <a:endParaRPr lang="es-CR"/>
        </a:p>
      </dgm:t>
    </dgm:pt>
    <dgm:pt modelId="{595B6D2E-6183-457A-B882-C4F8A8F7A736}">
      <dgm:prSet phldrT="[Texto]" custT="1"/>
      <dgm:spPr/>
      <dgm:t>
        <a:bodyPr/>
        <a:lstStyle/>
        <a:p>
          <a:r>
            <a:rPr lang="es-ES" sz="1800" dirty="0"/>
            <a:t>Anexos </a:t>
          </a:r>
          <a:endParaRPr lang="es-CR" sz="1800" dirty="0"/>
        </a:p>
      </dgm:t>
    </dgm:pt>
    <dgm:pt modelId="{D5231AC4-811C-44B9-914C-03E757768C2F}" type="parTrans" cxnId="{AD322AEB-8DDD-418E-8622-5EC51D7AC126}">
      <dgm:prSet/>
      <dgm:spPr/>
      <dgm:t>
        <a:bodyPr/>
        <a:lstStyle/>
        <a:p>
          <a:endParaRPr lang="es-CR"/>
        </a:p>
      </dgm:t>
    </dgm:pt>
    <dgm:pt modelId="{F483311E-F1C8-4ADE-8520-DEDC3F5FEFEC}" type="sibTrans" cxnId="{AD322AEB-8DDD-418E-8622-5EC51D7AC126}">
      <dgm:prSet/>
      <dgm:spPr/>
      <dgm:t>
        <a:bodyPr/>
        <a:lstStyle/>
        <a:p>
          <a:endParaRPr lang="es-CR"/>
        </a:p>
      </dgm:t>
    </dgm:pt>
    <dgm:pt modelId="{02D2B720-5723-46E7-B16C-A54779F24AAE}" type="pres">
      <dgm:prSet presAssocID="{45A699BB-850F-4095-BD43-7E029B68C4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D1CB5986-160B-44FD-BAB7-B7526CB9096E}" type="pres">
      <dgm:prSet presAssocID="{45A699BB-850F-4095-BD43-7E029B68C401}" presName="tSp" presStyleCnt="0"/>
      <dgm:spPr/>
    </dgm:pt>
    <dgm:pt modelId="{F0BA4CB3-64C3-46BE-91AA-E02F5A0D3A09}" type="pres">
      <dgm:prSet presAssocID="{45A699BB-850F-4095-BD43-7E029B68C401}" presName="bSp" presStyleCnt="0"/>
      <dgm:spPr/>
    </dgm:pt>
    <dgm:pt modelId="{C0C2183C-9623-44A9-8B7C-4900F4C422D8}" type="pres">
      <dgm:prSet presAssocID="{45A699BB-850F-4095-BD43-7E029B68C401}" presName="process" presStyleCnt="0"/>
      <dgm:spPr/>
    </dgm:pt>
    <dgm:pt modelId="{4DC8B3FB-4FA3-4E26-9E30-6F4886A2F080}" type="pres">
      <dgm:prSet presAssocID="{C83ECECA-DBC6-448A-BCD9-C2040110F5DF}" presName="composite1" presStyleCnt="0"/>
      <dgm:spPr/>
    </dgm:pt>
    <dgm:pt modelId="{3EBCFD05-C312-419C-B99A-7BB2BCBB6906}" type="pres">
      <dgm:prSet presAssocID="{C83ECECA-DBC6-448A-BCD9-C2040110F5DF}" presName="dummyNode1" presStyleLbl="node1" presStyleIdx="0" presStyleCnt="3"/>
      <dgm:spPr/>
    </dgm:pt>
    <dgm:pt modelId="{E49FE80D-2797-4CC5-8A16-E3EA2EA7B1C5}" type="pres">
      <dgm:prSet presAssocID="{C83ECECA-DBC6-448A-BCD9-C2040110F5DF}" presName="childNode1" presStyleLbl="bgAcc1" presStyleIdx="0" presStyleCnt="3" custLinFactNeighborX="-158" custLinFactNeighborY="-138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917A7492-1D7E-418F-8138-A5611F138B3B}" type="pres">
      <dgm:prSet presAssocID="{C83ECECA-DBC6-448A-BCD9-C2040110F5DF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031DA57-5251-4AB7-B27E-F92975AABE9D}" type="pres">
      <dgm:prSet presAssocID="{C83ECECA-DBC6-448A-BCD9-C2040110F5DF}" presName="parentNode1" presStyleLbl="node1" presStyleIdx="0" presStyleCnt="3" custLinFactNeighborX="1442" custLinFactNeighborY="20764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FC43F08A-E1A4-4AA9-9F61-3C83419FA288}" type="pres">
      <dgm:prSet presAssocID="{C83ECECA-DBC6-448A-BCD9-C2040110F5DF}" presName="connSite1" presStyleCnt="0"/>
      <dgm:spPr/>
    </dgm:pt>
    <dgm:pt modelId="{746EFA39-D890-4379-9E67-0DA60E11FCEB}" type="pres">
      <dgm:prSet presAssocID="{C0963827-54D7-49F5-858F-98279EB6FE96}" presName="Name9" presStyleLbl="sibTrans2D1" presStyleIdx="0" presStyleCnt="2" custLinFactNeighborX="15617" custLinFactNeighborY="-892"/>
      <dgm:spPr/>
      <dgm:t>
        <a:bodyPr/>
        <a:lstStyle/>
        <a:p>
          <a:endParaRPr lang="es-CR"/>
        </a:p>
      </dgm:t>
    </dgm:pt>
    <dgm:pt modelId="{44D7764A-522A-48C1-8E9B-E6580BCE9EA2}" type="pres">
      <dgm:prSet presAssocID="{AA5DEA41-7FEB-404A-9BFE-E282885B5EB8}" presName="composite2" presStyleCnt="0"/>
      <dgm:spPr/>
    </dgm:pt>
    <dgm:pt modelId="{417DDFC7-CA7C-4B78-97B5-4F557EDA88C0}" type="pres">
      <dgm:prSet presAssocID="{AA5DEA41-7FEB-404A-9BFE-E282885B5EB8}" presName="dummyNode2" presStyleLbl="node1" presStyleIdx="0" presStyleCnt="3"/>
      <dgm:spPr/>
    </dgm:pt>
    <dgm:pt modelId="{0DC824D6-D45E-4B54-9FA3-8F995067E0BC}" type="pres">
      <dgm:prSet presAssocID="{AA5DEA41-7FEB-404A-9BFE-E282885B5EB8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67A20E3A-1FEE-4263-B3D7-110896476475}" type="pres">
      <dgm:prSet presAssocID="{AA5DEA41-7FEB-404A-9BFE-E282885B5EB8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648F2D64-3E55-46B4-A36B-84AF09627E49}" type="pres">
      <dgm:prSet presAssocID="{AA5DEA41-7FEB-404A-9BFE-E282885B5EB8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569F0C47-926E-4AAB-88AB-8425DE78ED86}" type="pres">
      <dgm:prSet presAssocID="{AA5DEA41-7FEB-404A-9BFE-E282885B5EB8}" presName="connSite2" presStyleCnt="0"/>
      <dgm:spPr/>
    </dgm:pt>
    <dgm:pt modelId="{22486C1D-A189-4176-8B11-897C2901D259}" type="pres">
      <dgm:prSet presAssocID="{C741D443-9E06-4FF8-9C68-C318BC54D842}" presName="Name18" presStyleLbl="sibTrans2D1" presStyleIdx="1" presStyleCnt="2" custLinFactNeighborX="24923" custLinFactNeighborY="-1110"/>
      <dgm:spPr/>
      <dgm:t>
        <a:bodyPr/>
        <a:lstStyle/>
        <a:p>
          <a:endParaRPr lang="es-CR"/>
        </a:p>
      </dgm:t>
    </dgm:pt>
    <dgm:pt modelId="{1AA1F68F-CFE4-4056-89E8-971A198E70DE}" type="pres">
      <dgm:prSet presAssocID="{E75017FD-DA1F-42F6-99C0-664E28EBBE2F}" presName="composite1" presStyleCnt="0"/>
      <dgm:spPr/>
    </dgm:pt>
    <dgm:pt modelId="{F97D4EBF-196A-450A-A218-CABB71F0762B}" type="pres">
      <dgm:prSet presAssocID="{E75017FD-DA1F-42F6-99C0-664E28EBBE2F}" presName="dummyNode1" presStyleLbl="node1" presStyleIdx="1" presStyleCnt="3"/>
      <dgm:spPr/>
    </dgm:pt>
    <dgm:pt modelId="{E9E38266-1188-4F16-969B-8EB48F10A627}" type="pres">
      <dgm:prSet presAssocID="{E75017FD-DA1F-42F6-99C0-664E28EBBE2F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6390C65A-631C-4A39-87E2-11D6519EA194}" type="pres">
      <dgm:prSet presAssocID="{E75017FD-DA1F-42F6-99C0-664E28EBBE2F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96D2F139-BE49-46F7-9C57-C184EFA0FD1A}" type="pres">
      <dgm:prSet presAssocID="{E75017FD-DA1F-42F6-99C0-664E28EBBE2F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D59CDA4-3561-44FD-8D2B-8B055A5E0A5A}" type="pres">
      <dgm:prSet presAssocID="{E75017FD-DA1F-42F6-99C0-664E28EBBE2F}" presName="connSite1" presStyleCnt="0"/>
      <dgm:spPr/>
    </dgm:pt>
  </dgm:ptLst>
  <dgm:cxnLst>
    <dgm:cxn modelId="{17B73684-7265-45C5-B336-6776B621C58E}" srcId="{E75017FD-DA1F-42F6-99C0-664E28EBBE2F}" destId="{AC05A0C2-954F-44EA-88FA-5F44B15146BC}" srcOrd="1" destOrd="0" parTransId="{DB701634-4023-41C7-8165-1267F7382681}" sibTransId="{8D096A52-A2A7-4FA5-9756-8EC3EDC5BE7F}"/>
    <dgm:cxn modelId="{1373CDB5-19A3-4A9B-B9C2-5D111BCB406D}" type="presOf" srcId="{6638F78D-0A3D-42C3-B1DF-1CA42AEB70BA}" destId="{E9E38266-1188-4F16-969B-8EB48F10A627}" srcOrd="0" destOrd="2" presId="urn:microsoft.com/office/officeart/2005/8/layout/hProcess4"/>
    <dgm:cxn modelId="{DE729BDC-B208-4614-AAA0-DD568D3C8218}" srcId="{45A699BB-850F-4095-BD43-7E029B68C401}" destId="{E75017FD-DA1F-42F6-99C0-664E28EBBE2F}" srcOrd="2" destOrd="0" parTransId="{F4711F47-9CA7-4CD6-9A9A-D41AD24D5A94}" sibTransId="{8285C1B4-AB63-4A45-9382-6624F5373C41}"/>
    <dgm:cxn modelId="{85229E1A-5A54-4F45-87A3-63E4948EA2B6}" type="presOf" srcId="{BD579C24-87E7-441C-ACD0-048EE0F41707}" destId="{E49FE80D-2797-4CC5-8A16-E3EA2EA7B1C5}" srcOrd="0" destOrd="1" presId="urn:microsoft.com/office/officeart/2005/8/layout/hProcess4"/>
    <dgm:cxn modelId="{008E33A3-BA31-4EE7-B625-BD16AEAE0822}" srcId="{AA5DEA41-7FEB-404A-9BFE-E282885B5EB8}" destId="{82269446-828D-463E-ADC3-4D3B7286F493}" srcOrd="0" destOrd="0" parTransId="{D04847BC-5193-4E98-A2BB-4DCADC44AEC8}" sibTransId="{74FF8D34-4EB3-44E4-8E6C-FAB914724BDA}"/>
    <dgm:cxn modelId="{AD322AEB-8DDD-418E-8622-5EC51D7AC126}" srcId="{C83ECECA-DBC6-448A-BCD9-C2040110F5DF}" destId="{595B6D2E-6183-457A-B882-C4F8A8F7A736}" srcOrd="3" destOrd="0" parTransId="{D5231AC4-811C-44B9-914C-03E757768C2F}" sibTransId="{F483311E-F1C8-4ADE-8520-DEDC3F5FEFEC}"/>
    <dgm:cxn modelId="{8925D579-3571-460C-87BE-8C927F20564D}" type="presOf" srcId="{595B6D2E-6183-457A-B882-C4F8A8F7A736}" destId="{E49FE80D-2797-4CC5-8A16-E3EA2EA7B1C5}" srcOrd="0" destOrd="3" presId="urn:microsoft.com/office/officeart/2005/8/layout/hProcess4"/>
    <dgm:cxn modelId="{6C2F2072-72BB-4CF7-A8A7-0C70D397457A}" type="presOf" srcId="{C0963827-54D7-49F5-858F-98279EB6FE96}" destId="{746EFA39-D890-4379-9E67-0DA60E11FCEB}" srcOrd="0" destOrd="0" presId="urn:microsoft.com/office/officeart/2005/8/layout/hProcess4"/>
    <dgm:cxn modelId="{9FFD6A1E-410E-4C94-BD6C-D6039CBF99FE}" type="presOf" srcId="{45A699BB-850F-4095-BD43-7E029B68C401}" destId="{02D2B720-5723-46E7-B16C-A54779F24AAE}" srcOrd="0" destOrd="0" presId="urn:microsoft.com/office/officeart/2005/8/layout/hProcess4"/>
    <dgm:cxn modelId="{6833FEEB-0586-4937-AAEF-A1069945DCC4}" type="presOf" srcId="{C741D443-9E06-4FF8-9C68-C318BC54D842}" destId="{22486C1D-A189-4176-8B11-897C2901D259}" srcOrd="0" destOrd="0" presId="urn:microsoft.com/office/officeart/2005/8/layout/hProcess4"/>
    <dgm:cxn modelId="{B5739210-FB02-444B-A62A-6709B177D67E}" type="presOf" srcId="{AC05A0C2-954F-44EA-88FA-5F44B15146BC}" destId="{6390C65A-631C-4A39-87E2-11D6519EA194}" srcOrd="1" destOrd="1" presId="urn:microsoft.com/office/officeart/2005/8/layout/hProcess4"/>
    <dgm:cxn modelId="{FBBF64C0-10DE-4B5A-A5EC-422E1242D09D}" type="presOf" srcId="{AA5DEA41-7FEB-404A-9BFE-E282885B5EB8}" destId="{648F2D64-3E55-46B4-A36B-84AF09627E49}" srcOrd="0" destOrd="0" presId="urn:microsoft.com/office/officeart/2005/8/layout/hProcess4"/>
    <dgm:cxn modelId="{A64D82C8-6F3D-4414-88A5-1F1E7CE17FA3}" srcId="{E75017FD-DA1F-42F6-99C0-664E28EBBE2F}" destId="{6638F78D-0A3D-42C3-B1DF-1CA42AEB70BA}" srcOrd="2" destOrd="0" parTransId="{291C4113-1766-4CAA-AC5F-24AC964833BF}" sibTransId="{B04A985A-6877-4DAA-8735-5B43A5220B86}"/>
    <dgm:cxn modelId="{284FFFD2-34F7-447A-AF1D-15D34899F497}" type="presOf" srcId="{BD579C24-87E7-441C-ACD0-048EE0F41707}" destId="{917A7492-1D7E-418F-8138-A5611F138B3B}" srcOrd="1" destOrd="1" presId="urn:microsoft.com/office/officeart/2005/8/layout/hProcess4"/>
    <dgm:cxn modelId="{98F92F5B-D72E-4CF4-80BB-BC5DB917D73F}" srcId="{C83ECECA-DBC6-448A-BCD9-C2040110F5DF}" destId="{BD579C24-87E7-441C-ACD0-048EE0F41707}" srcOrd="1" destOrd="0" parTransId="{DB49F43B-8C65-42BA-B55B-BA5C2EC81D5E}" sibTransId="{AA1CEFAD-7E9E-487D-84DE-7CA260AFD9CE}"/>
    <dgm:cxn modelId="{FA6CAB07-879C-4257-9CFD-F75CB718ED4D}" type="presOf" srcId="{C99A35E3-8194-48C8-A1BB-05461D4F269A}" destId="{917A7492-1D7E-418F-8138-A5611F138B3B}" srcOrd="1" destOrd="0" presId="urn:microsoft.com/office/officeart/2005/8/layout/hProcess4"/>
    <dgm:cxn modelId="{6F31AB99-30DD-44BE-955F-FA73CCB96C14}" type="presOf" srcId="{DB3991B2-1C87-4BCF-8BED-B5BF9D50CAAA}" destId="{917A7492-1D7E-418F-8138-A5611F138B3B}" srcOrd="1" destOrd="2" presId="urn:microsoft.com/office/officeart/2005/8/layout/hProcess4"/>
    <dgm:cxn modelId="{F9FDB270-C0E2-4ED5-9500-88F6A45170D9}" srcId="{E75017FD-DA1F-42F6-99C0-664E28EBBE2F}" destId="{B7077F1B-0D0F-424B-86A3-F3D8DE91A700}" srcOrd="0" destOrd="0" parTransId="{32B75424-2874-4AAA-8E23-ABFEEF420F0E}" sibTransId="{FD96E86C-A298-4C95-8185-A42E54CF7EDC}"/>
    <dgm:cxn modelId="{F3BD3806-CC4A-40D3-A4A2-F631C67BC5A5}" srcId="{C83ECECA-DBC6-448A-BCD9-C2040110F5DF}" destId="{DB3991B2-1C87-4BCF-8BED-B5BF9D50CAAA}" srcOrd="2" destOrd="0" parTransId="{6E6F8EDA-1D4C-4FFA-A41B-7961358B3CD0}" sibTransId="{6062E25D-EEC6-47EA-9CB0-9D89AC22FF78}"/>
    <dgm:cxn modelId="{476C0D05-0922-4714-8AB6-EB0E50F20868}" type="presOf" srcId="{6638F78D-0A3D-42C3-B1DF-1CA42AEB70BA}" destId="{6390C65A-631C-4A39-87E2-11D6519EA194}" srcOrd="1" destOrd="2" presId="urn:microsoft.com/office/officeart/2005/8/layout/hProcess4"/>
    <dgm:cxn modelId="{85969C4C-7BA0-4D14-A857-0AA1E7689A4D}" srcId="{45A699BB-850F-4095-BD43-7E029B68C401}" destId="{AA5DEA41-7FEB-404A-9BFE-E282885B5EB8}" srcOrd="1" destOrd="0" parTransId="{333F7398-A1D3-4367-AEC8-6B2B4C2F9A87}" sibTransId="{C741D443-9E06-4FF8-9C68-C318BC54D842}"/>
    <dgm:cxn modelId="{BF4F27FD-A361-48EB-B946-51DCD1505EAB}" type="presOf" srcId="{A3065610-E763-4749-8C00-7461B49DD85C}" destId="{0DC824D6-D45E-4B54-9FA3-8F995067E0BC}" srcOrd="0" destOrd="1" presId="urn:microsoft.com/office/officeart/2005/8/layout/hProcess4"/>
    <dgm:cxn modelId="{49E1098D-0C81-471E-BA9C-C4628F1C54A1}" type="presOf" srcId="{595B6D2E-6183-457A-B882-C4F8A8F7A736}" destId="{917A7492-1D7E-418F-8138-A5611F138B3B}" srcOrd="1" destOrd="3" presId="urn:microsoft.com/office/officeart/2005/8/layout/hProcess4"/>
    <dgm:cxn modelId="{6D06B031-D474-4E88-982D-FCEB451A57E1}" type="presOf" srcId="{A3065610-E763-4749-8C00-7461B49DD85C}" destId="{67A20E3A-1FEE-4263-B3D7-110896476475}" srcOrd="1" destOrd="1" presId="urn:microsoft.com/office/officeart/2005/8/layout/hProcess4"/>
    <dgm:cxn modelId="{47C5F1F0-0558-4572-8C3A-D095916C8235}" type="presOf" srcId="{C83ECECA-DBC6-448A-BCD9-C2040110F5DF}" destId="{E031DA57-5251-4AB7-B27E-F92975AABE9D}" srcOrd="0" destOrd="0" presId="urn:microsoft.com/office/officeart/2005/8/layout/hProcess4"/>
    <dgm:cxn modelId="{39E44CF5-FF43-4A82-B301-47BCEEDB36FC}" type="presOf" srcId="{DB3991B2-1C87-4BCF-8BED-B5BF9D50CAAA}" destId="{E49FE80D-2797-4CC5-8A16-E3EA2EA7B1C5}" srcOrd="0" destOrd="2" presId="urn:microsoft.com/office/officeart/2005/8/layout/hProcess4"/>
    <dgm:cxn modelId="{B7B9C5E0-820D-4BD5-9D7F-ED08FB136DEE}" type="presOf" srcId="{82269446-828D-463E-ADC3-4D3B7286F493}" destId="{0DC824D6-D45E-4B54-9FA3-8F995067E0BC}" srcOrd="0" destOrd="0" presId="urn:microsoft.com/office/officeart/2005/8/layout/hProcess4"/>
    <dgm:cxn modelId="{FE57951B-79F7-4933-A697-CF0DB520BEC7}" srcId="{C83ECECA-DBC6-448A-BCD9-C2040110F5DF}" destId="{C99A35E3-8194-48C8-A1BB-05461D4F269A}" srcOrd="0" destOrd="0" parTransId="{1850603C-98D5-4F5C-BA61-E46E67B82C10}" sibTransId="{33106D8D-D1D3-4DAE-BB66-B9B836143CB5}"/>
    <dgm:cxn modelId="{861F3CBE-409B-43E2-AFD1-0669502FE9B4}" type="presOf" srcId="{AC05A0C2-954F-44EA-88FA-5F44B15146BC}" destId="{E9E38266-1188-4F16-969B-8EB48F10A627}" srcOrd="0" destOrd="1" presId="urn:microsoft.com/office/officeart/2005/8/layout/hProcess4"/>
    <dgm:cxn modelId="{A1D8B56F-6F11-4801-942A-2FECD15A1032}" srcId="{45A699BB-850F-4095-BD43-7E029B68C401}" destId="{C83ECECA-DBC6-448A-BCD9-C2040110F5DF}" srcOrd="0" destOrd="0" parTransId="{48402EBC-DF81-45F0-8197-0E766EAD373F}" sibTransId="{C0963827-54D7-49F5-858F-98279EB6FE96}"/>
    <dgm:cxn modelId="{87D8FC85-F9C9-417C-803A-9F6335CE1195}" type="presOf" srcId="{B7077F1B-0D0F-424B-86A3-F3D8DE91A700}" destId="{E9E38266-1188-4F16-969B-8EB48F10A627}" srcOrd="0" destOrd="0" presId="urn:microsoft.com/office/officeart/2005/8/layout/hProcess4"/>
    <dgm:cxn modelId="{465815A2-0375-49DF-A23B-5ADEBFB4BEB1}" type="presOf" srcId="{E75017FD-DA1F-42F6-99C0-664E28EBBE2F}" destId="{96D2F139-BE49-46F7-9C57-C184EFA0FD1A}" srcOrd="0" destOrd="0" presId="urn:microsoft.com/office/officeart/2005/8/layout/hProcess4"/>
    <dgm:cxn modelId="{984442CE-4ADE-4F62-AD15-EDF344BC2A78}" type="presOf" srcId="{82269446-828D-463E-ADC3-4D3B7286F493}" destId="{67A20E3A-1FEE-4263-B3D7-110896476475}" srcOrd="1" destOrd="0" presId="urn:microsoft.com/office/officeart/2005/8/layout/hProcess4"/>
    <dgm:cxn modelId="{BB492605-9500-400C-9B04-2E1D91BA7A7F}" type="presOf" srcId="{C99A35E3-8194-48C8-A1BB-05461D4F269A}" destId="{E49FE80D-2797-4CC5-8A16-E3EA2EA7B1C5}" srcOrd="0" destOrd="0" presId="urn:microsoft.com/office/officeart/2005/8/layout/hProcess4"/>
    <dgm:cxn modelId="{719809C4-80B3-46A3-8053-C089F920F966}" srcId="{AA5DEA41-7FEB-404A-9BFE-E282885B5EB8}" destId="{A3065610-E763-4749-8C00-7461B49DD85C}" srcOrd="1" destOrd="0" parTransId="{87937690-1D00-4394-86E9-866DB585C506}" sibTransId="{667CA045-54B3-46C9-A152-4108382CBDE9}"/>
    <dgm:cxn modelId="{66F21913-B683-4DD7-92CB-1F31C6D4A0C4}" type="presOf" srcId="{B7077F1B-0D0F-424B-86A3-F3D8DE91A700}" destId="{6390C65A-631C-4A39-87E2-11D6519EA194}" srcOrd="1" destOrd="0" presId="urn:microsoft.com/office/officeart/2005/8/layout/hProcess4"/>
    <dgm:cxn modelId="{5EEDFF80-8D94-47B0-A7E0-2002453D40D6}" type="presParOf" srcId="{02D2B720-5723-46E7-B16C-A54779F24AAE}" destId="{D1CB5986-160B-44FD-BAB7-B7526CB9096E}" srcOrd="0" destOrd="0" presId="urn:microsoft.com/office/officeart/2005/8/layout/hProcess4"/>
    <dgm:cxn modelId="{B7247A76-2352-48D0-B207-422142A3E8D9}" type="presParOf" srcId="{02D2B720-5723-46E7-B16C-A54779F24AAE}" destId="{F0BA4CB3-64C3-46BE-91AA-E02F5A0D3A09}" srcOrd="1" destOrd="0" presId="urn:microsoft.com/office/officeart/2005/8/layout/hProcess4"/>
    <dgm:cxn modelId="{E0FE924B-6EA5-4B76-AB66-A2C00278CB0F}" type="presParOf" srcId="{02D2B720-5723-46E7-B16C-A54779F24AAE}" destId="{C0C2183C-9623-44A9-8B7C-4900F4C422D8}" srcOrd="2" destOrd="0" presId="urn:microsoft.com/office/officeart/2005/8/layout/hProcess4"/>
    <dgm:cxn modelId="{75AFB528-8C86-456D-944B-843A5532BC6C}" type="presParOf" srcId="{C0C2183C-9623-44A9-8B7C-4900F4C422D8}" destId="{4DC8B3FB-4FA3-4E26-9E30-6F4886A2F080}" srcOrd="0" destOrd="0" presId="urn:microsoft.com/office/officeart/2005/8/layout/hProcess4"/>
    <dgm:cxn modelId="{605A1DC0-FED9-4AD8-9E73-5EEB80BA90BE}" type="presParOf" srcId="{4DC8B3FB-4FA3-4E26-9E30-6F4886A2F080}" destId="{3EBCFD05-C312-419C-B99A-7BB2BCBB6906}" srcOrd="0" destOrd="0" presId="urn:microsoft.com/office/officeart/2005/8/layout/hProcess4"/>
    <dgm:cxn modelId="{C3B7914C-9001-4C84-8AAE-C59D96A84213}" type="presParOf" srcId="{4DC8B3FB-4FA3-4E26-9E30-6F4886A2F080}" destId="{E49FE80D-2797-4CC5-8A16-E3EA2EA7B1C5}" srcOrd="1" destOrd="0" presId="urn:microsoft.com/office/officeart/2005/8/layout/hProcess4"/>
    <dgm:cxn modelId="{B27E00D6-42E9-4F2B-9129-86AFBD023602}" type="presParOf" srcId="{4DC8B3FB-4FA3-4E26-9E30-6F4886A2F080}" destId="{917A7492-1D7E-418F-8138-A5611F138B3B}" srcOrd="2" destOrd="0" presId="urn:microsoft.com/office/officeart/2005/8/layout/hProcess4"/>
    <dgm:cxn modelId="{7C79651D-98D2-4EAE-A922-E01E18702A4D}" type="presParOf" srcId="{4DC8B3FB-4FA3-4E26-9E30-6F4886A2F080}" destId="{E031DA57-5251-4AB7-B27E-F92975AABE9D}" srcOrd="3" destOrd="0" presId="urn:microsoft.com/office/officeart/2005/8/layout/hProcess4"/>
    <dgm:cxn modelId="{6E982424-4608-4F16-937A-022F9FEF3CAF}" type="presParOf" srcId="{4DC8B3FB-4FA3-4E26-9E30-6F4886A2F080}" destId="{FC43F08A-E1A4-4AA9-9F61-3C83419FA288}" srcOrd="4" destOrd="0" presId="urn:microsoft.com/office/officeart/2005/8/layout/hProcess4"/>
    <dgm:cxn modelId="{9B0A7D90-DECB-49D6-AE8F-281419986DA7}" type="presParOf" srcId="{C0C2183C-9623-44A9-8B7C-4900F4C422D8}" destId="{746EFA39-D890-4379-9E67-0DA60E11FCEB}" srcOrd="1" destOrd="0" presId="urn:microsoft.com/office/officeart/2005/8/layout/hProcess4"/>
    <dgm:cxn modelId="{467985D9-83D1-4DF0-B061-90A88DA56D4E}" type="presParOf" srcId="{C0C2183C-9623-44A9-8B7C-4900F4C422D8}" destId="{44D7764A-522A-48C1-8E9B-E6580BCE9EA2}" srcOrd="2" destOrd="0" presId="urn:microsoft.com/office/officeart/2005/8/layout/hProcess4"/>
    <dgm:cxn modelId="{E369C260-B007-4953-A889-45A5D57B5443}" type="presParOf" srcId="{44D7764A-522A-48C1-8E9B-E6580BCE9EA2}" destId="{417DDFC7-CA7C-4B78-97B5-4F557EDA88C0}" srcOrd="0" destOrd="0" presId="urn:microsoft.com/office/officeart/2005/8/layout/hProcess4"/>
    <dgm:cxn modelId="{DCA3D8A4-1E7F-43D5-9E65-2984D75B5CBF}" type="presParOf" srcId="{44D7764A-522A-48C1-8E9B-E6580BCE9EA2}" destId="{0DC824D6-D45E-4B54-9FA3-8F995067E0BC}" srcOrd="1" destOrd="0" presId="urn:microsoft.com/office/officeart/2005/8/layout/hProcess4"/>
    <dgm:cxn modelId="{30E47C74-CC42-4A07-B64A-6196A10BBECD}" type="presParOf" srcId="{44D7764A-522A-48C1-8E9B-E6580BCE9EA2}" destId="{67A20E3A-1FEE-4263-B3D7-110896476475}" srcOrd="2" destOrd="0" presId="urn:microsoft.com/office/officeart/2005/8/layout/hProcess4"/>
    <dgm:cxn modelId="{03B33F93-4C84-496A-83E2-2334EF95E3D2}" type="presParOf" srcId="{44D7764A-522A-48C1-8E9B-E6580BCE9EA2}" destId="{648F2D64-3E55-46B4-A36B-84AF09627E49}" srcOrd="3" destOrd="0" presId="urn:microsoft.com/office/officeart/2005/8/layout/hProcess4"/>
    <dgm:cxn modelId="{70513473-368A-4049-8AF1-E5C3D31D31CE}" type="presParOf" srcId="{44D7764A-522A-48C1-8E9B-E6580BCE9EA2}" destId="{569F0C47-926E-4AAB-88AB-8425DE78ED86}" srcOrd="4" destOrd="0" presId="urn:microsoft.com/office/officeart/2005/8/layout/hProcess4"/>
    <dgm:cxn modelId="{1FAC239B-7FCC-4F3E-88B8-00432E6EB704}" type="presParOf" srcId="{C0C2183C-9623-44A9-8B7C-4900F4C422D8}" destId="{22486C1D-A189-4176-8B11-897C2901D259}" srcOrd="3" destOrd="0" presId="urn:microsoft.com/office/officeart/2005/8/layout/hProcess4"/>
    <dgm:cxn modelId="{C2F36108-F689-4A73-AE3C-CF6E33EA4CB4}" type="presParOf" srcId="{C0C2183C-9623-44A9-8B7C-4900F4C422D8}" destId="{1AA1F68F-CFE4-4056-89E8-971A198E70DE}" srcOrd="4" destOrd="0" presId="urn:microsoft.com/office/officeart/2005/8/layout/hProcess4"/>
    <dgm:cxn modelId="{2CE5C464-1F04-43ED-9273-ECFD55EAECDE}" type="presParOf" srcId="{1AA1F68F-CFE4-4056-89E8-971A198E70DE}" destId="{F97D4EBF-196A-450A-A218-CABB71F0762B}" srcOrd="0" destOrd="0" presId="urn:microsoft.com/office/officeart/2005/8/layout/hProcess4"/>
    <dgm:cxn modelId="{7499FBA7-47DB-4D79-B1DC-483914046ACB}" type="presParOf" srcId="{1AA1F68F-CFE4-4056-89E8-971A198E70DE}" destId="{E9E38266-1188-4F16-969B-8EB48F10A627}" srcOrd="1" destOrd="0" presId="urn:microsoft.com/office/officeart/2005/8/layout/hProcess4"/>
    <dgm:cxn modelId="{38AC91BE-7B72-4EC0-849C-4C7730AE87B0}" type="presParOf" srcId="{1AA1F68F-CFE4-4056-89E8-971A198E70DE}" destId="{6390C65A-631C-4A39-87E2-11D6519EA194}" srcOrd="2" destOrd="0" presId="urn:microsoft.com/office/officeart/2005/8/layout/hProcess4"/>
    <dgm:cxn modelId="{0A2BD545-3660-47DA-A123-2E44166512C6}" type="presParOf" srcId="{1AA1F68F-CFE4-4056-89E8-971A198E70DE}" destId="{96D2F139-BE49-46F7-9C57-C184EFA0FD1A}" srcOrd="3" destOrd="0" presId="urn:microsoft.com/office/officeart/2005/8/layout/hProcess4"/>
    <dgm:cxn modelId="{02554884-790E-44EB-A63B-A695F4AFE1C6}" type="presParOf" srcId="{1AA1F68F-CFE4-4056-89E8-971A198E70DE}" destId="{2D59CDA4-3561-44FD-8D2B-8B055A5E0A5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7B8260-A408-4BBB-A880-55AA08F2577B}" type="doc">
      <dgm:prSet loTypeId="urn:microsoft.com/office/officeart/2005/8/layout/cycle5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CR"/>
        </a:p>
      </dgm:t>
    </dgm:pt>
    <dgm:pt modelId="{FA14EC4A-D1B4-45C5-B22F-F68805BF9B19}">
      <dgm:prSet phldrT="[Texto]"/>
      <dgm:spPr/>
      <dgm:t>
        <a:bodyPr/>
        <a:lstStyle/>
        <a:p>
          <a:r>
            <a:rPr lang="es-CR" b="1" dirty="0"/>
            <a:t>Retos de la Educación Técnica</a:t>
          </a:r>
        </a:p>
      </dgm:t>
    </dgm:pt>
    <dgm:pt modelId="{1B62A5A8-4060-4470-94A0-EDBF22152299}" type="parTrans" cxnId="{67B31E11-DDC3-42F8-A46C-1A7C41E52628}">
      <dgm:prSet/>
      <dgm:spPr/>
      <dgm:t>
        <a:bodyPr/>
        <a:lstStyle/>
        <a:p>
          <a:endParaRPr lang="es-CR" b="1"/>
        </a:p>
      </dgm:t>
    </dgm:pt>
    <dgm:pt modelId="{948DAA39-F82A-4F6E-B4BB-471A7D1A259F}" type="sibTrans" cxnId="{67B31E11-DDC3-42F8-A46C-1A7C41E52628}">
      <dgm:prSet/>
      <dgm:spPr/>
      <dgm:t>
        <a:bodyPr/>
        <a:lstStyle/>
        <a:p>
          <a:endParaRPr lang="es-CR" b="1"/>
        </a:p>
      </dgm:t>
    </dgm:pt>
    <dgm:pt modelId="{DE830A57-9BCF-4858-B619-42D76D4086A8}">
      <dgm:prSet phldrT="[Texto]"/>
      <dgm:spPr/>
      <dgm:t>
        <a:bodyPr/>
        <a:lstStyle/>
        <a:p>
          <a:r>
            <a:rPr lang="es-CR" b="1" dirty="0"/>
            <a:t>Planificación Institucional</a:t>
          </a:r>
        </a:p>
      </dgm:t>
    </dgm:pt>
    <dgm:pt modelId="{3DDA2948-7591-485C-979A-0AD2C6E81BA2}" type="parTrans" cxnId="{9BA745C7-2C34-4FD9-BEB8-5B78322A70DD}">
      <dgm:prSet/>
      <dgm:spPr/>
      <dgm:t>
        <a:bodyPr/>
        <a:lstStyle/>
        <a:p>
          <a:endParaRPr lang="es-CR" b="1"/>
        </a:p>
      </dgm:t>
    </dgm:pt>
    <dgm:pt modelId="{C8892DEB-A4C8-4935-B329-56886C93DB52}" type="sibTrans" cxnId="{9BA745C7-2C34-4FD9-BEB8-5B78322A70DD}">
      <dgm:prSet/>
      <dgm:spPr/>
      <dgm:t>
        <a:bodyPr/>
        <a:lstStyle/>
        <a:p>
          <a:endParaRPr lang="es-CR" b="1"/>
        </a:p>
      </dgm:t>
    </dgm:pt>
    <dgm:pt modelId="{1756EDC3-C00E-48D5-AA85-C78609ED465D}">
      <dgm:prSet phldrT="[Texto]"/>
      <dgm:spPr/>
      <dgm:t>
        <a:bodyPr/>
        <a:lstStyle/>
        <a:p>
          <a:r>
            <a:rPr lang="es-CR" b="1" dirty="0"/>
            <a:t>Realizar Diagnósticos</a:t>
          </a:r>
        </a:p>
      </dgm:t>
    </dgm:pt>
    <dgm:pt modelId="{76639ACB-88EE-4758-8FBE-DAF8B0CA16E4}" type="parTrans" cxnId="{A760E3C2-AB5F-4408-A24F-7C374D932A2C}">
      <dgm:prSet/>
      <dgm:spPr/>
      <dgm:t>
        <a:bodyPr/>
        <a:lstStyle/>
        <a:p>
          <a:endParaRPr lang="es-CR" b="1"/>
        </a:p>
      </dgm:t>
    </dgm:pt>
    <dgm:pt modelId="{9FB0E1FE-1B09-4848-83CA-3031CC254D1C}" type="sibTrans" cxnId="{A760E3C2-AB5F-4408-A24F-7C374D932A2C}">
      <dgm:prSet/>
      <dgm:spPr/>
      <dgm:t>
        <a:bodyPr/>
        <a:lstStyle/>
        <a:p>
          <a:endParaRPr lang="es-CR" b="1"/>
        </a:p>
      </dgm:t>
    </dgm:pt>
    <dgm:pt modelId="{AC4CB80B-62C6-4E89-BC55-61085E860F2A}">
      <dgm:prSet phldrT="[Texto]"/>
      <dgm:spPr/>
      <dgm:t>
        <a:bodyPr/>
        <a:lstStyle/>
        <a:p>
          <a:r>
            <a:rPr lang="es-CR" b="1" dirty="0"/>
            <a:t>Debilidades y Fortalezas</a:t>
          </a:r>
        </a:p>
      </dgm:t>
    </dgm:pt>
    <dgm:pt modelId="{E185F6A4-677E-487A-AFF6-749D8F222343}" type="parTrans" cxnId="{04B8CB58-E895-4771-AB53-5F91289081C4}">
      <dgm:prSet/>
      <dgm:spPr/>
      <dgm:t>
        <a:bodyPr/>
        <a:lstStyle/>
        <a:p>
          <a:endParaRPr lang="es-CR" b="1"/>
        </a:p>
      </dgm:t>
    </dgm:pt>
    <dgm:pt modelId="{CB2EA7F2-C554-41FF-949F-1E82C0BD2C66}" type="sibTrans" cxnId="{04B8CB58-E895-4771-AB53-5F91289081C4}">
      <dgm:prSet/>
      <dgm:spPr/>
      <dgm:t>
        <a:bodyPr/>
        <a:lstStyle/>
        <a:p>
          <a:endParaRPr lang="es-CR" b="1"/>
        </a:p>
      </dgm:t>
    </dgm:pt>
    <dgm:pt modelId="{CB85E528-27C8-4675-9BA9-4A90E665EC25}">
      <dgm:prSet phldrT="[Texto]"/>
      <dgm:spPr/>
      <dgm:t>
        <a:bodyPr/>
        <a:lstStyle/>
        <a:p>
          <a:r>
            <a:rPr lang="es-CR" b="1" dirty="0"/>
            <a:t>Prioridades en el PDQ</a:t>
          </a:r>
        </a:p>
      </dgm:t>
    </dgm:pt>
    <dgm:pt modelId="{2E57A26D-8AC8-49B5-B756-D1AEBB04C3EF}" type="parTrans" cxnId="{7A7B6739-B70E-4D84-90AC-38D1E9AD1293}">
      <dgm:prSet/>
      <dgm:spPr/>
      <dgm:t>
        <a:bodyPr/>
        <a:lstStyle/>
        <a:p>
          <a:endParaRPr lang="es-CR" b="1"/>
        </a:p>
      </dgm:t>
    </dgm:pt>
    <dgm:pt modelId="{AB8ABDDF-685B-4C12-8DCD-3CF30E76EB73}" type="sibTrans" cxnId="{7A7B6739-B70E-4D84-90AC-38D1E9AD1293}">
      <dgm:prSet/>
      <dgm:spPr/>
      <dgm:t>
        <a:bodyPr/>
        <a:lstStyle/>
        <a:p>
          <a:endParaRPr lang="es-CR" b="1"/>
        </a:p>
      </dgm:t>
    </dgm:pt>
    <dgm:pt modelId="{B050BEE0-BAA6-4771-A0E5-6719EF5A1633}" type="pres">
      <dgm:prSet presAssocID="{687B8260-A408-4BBB-A880-55AA08F2577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930922DC-9862-4B3A-8540-5AA47F3F73FB}" type="pres">
      <dgm:prSet presAssocID="{FA14EC4A-D1B4-45C5-B22F-F68805BF9B1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6555D05-B7BD-486A-B536-78F9EC300260}" type="pres">
      <dgm:prSet presAssocID="{FA14EC4A-D1B4-45C5-B22F-F68805BF9B19}" presName="spNode" presStyleCnt="0"/>
      <dgm:spPr/>
    </dgm:pt>
    <dgm:pt modelId="{72FF871D-771B-4E37-A662-C556F5546832}" type="pres">
      <dgm:prSet presAssocID="{948DAA39-F82A-4F6E-B4BB-471A7D1A259F}" presName="sibTrans" presStyleLbl="sibTrans1D1" presStyleIdx="0" presStyleCnt="5"/>
      <dgm:spPr/>
      <dgm:t>
        <a:bodyPr/>
        <a:lstStyle/>
        <a:p>
          <a:endParaRPr lang="es-CR"/>
        </a:p>
      </dgm:t>
    </dgm:pt>
    <dgm:pt modelId="{D3A168B8-7895-4EC2-9918-253599654BFE}" type="pres">
      <dgm:prSet presAssocID="{DE830A57-9BCF-4858-B619-42D76D4086A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E6951F5-B94F-460B-9CF6-E8E262FA55B7}" type="pres">
      <dgm:prSet presAssocID="{DE830A57-9BCF-4858-B619-42D76D4086A8}" presName="spNode" presStyleCnt="0"/>
      <dgm:spPr/>
    </dgm:pt>
    <dgm:pt modelId="{4CD976E4-23F6-40A1-9EFC-4B73135900EC}" type="pres">
      <dgm:prSet presAssocID="{C8892DEB-A4C8-4935-B329-56886C93DB52}" presName="sibTrans" presStyleLbl="sibTrans1D1" presStyleIdx="1" presStyleCnt="5"/>
      <dgm:spPr/>
      <dgm:t>
        <a:bodyPr/>
        <a:lstStyle/>
        <a:p>
          <a:endParaRPr lang="es-CR"/>
        </a:p>
      </dgm:t>
    </dgm:pt>
    <dgm:pt modelId="{7732C8DA-DF0A-457C-9483-B2C50A24F851}" type="pres">
      <dgm:prSet presAssocID="{1756EDC3-C00E-48D5-AA85-C78609ED465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CADA9AD-83F7-47A8-818B-0BB9DCDBE410}" type="pres">
      <dgm:prSet presAssocID="{1756EDC3-C00E-48D5-AA85-C78609ED465D}" presName="spNode" presStyleCnt="0"/>
      <dgm:spPr/>
    </dgm:pt>
    <dgm:pt modelId="{6F977776-96F9-45AD-8744-5F6697E4941F}" type="pres">
      <dgm:prSet presAssocID="{9FB0E1FE-1B09-4848-83CA-3031CC254D1C}" presName="sibTrans" presStyleLbl="sibTrans1D1" presStyleIdx="2" presStyleCnt="5"/>
      <dgm:spPr/>
      <dgm:t>
        <a:bodyPr/>
        <a:lstStyle/>
        <a:p>
          <a:endParaRPr lang="es-CR"/>
        </a:p>
      </dgm:t>
    </dgm:pt>
    <dgm:pt modelId="{A8E12F7B-C9EA-4EE1-941E-2C2F3F1E6085}" type="pres">
      <dgm:prSet presAssocID="{AC4CB80B-62C6-4E89-BC55-61085E860F2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90374316-76F4-45A3-BCF8-1F93DEB03525}" type="pres">
      <dgm:prSet presAssocID="{AC4CB80B-62C6-4E89-BC55-61085E860F2A}" presName="spNode" presStyleCnt="0"/>
      <dgm:spPr/>
    </dgm:pt>
    <dgm:pt modelId="{F146F7A1-64FB-406F-9B83-FEEBD8E053BD}" type="pres">
      <dgm:prSet presAssocID="{CB2EA7F2-C554-41FF-949F-1E82C0BD2C66}" presName="sibTrans" presStyleLbl="sibTrans1D1" presStyleIdx="3" presStyleCnt="5"/>
      <dgm:spPr/>
      <dgm:t>
        <a:bodyPr/>
        <a:lstStyle/>
        <a:p>
          <a:endParaRPr lang="es-CR"/>
        </a:p>
      </dgm:t>
    </dgm:pt>
    <dgm:pt modelId="{8459E51D-3057-49CA-8CE1-D0BF29B4AD05}" type="pres">
      <dgm:prSet presAssocID="{CB85E528-27C8-4675-9BA9-4A90E665EC2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5B6E72C3-2CEC-402F-B8BF-FF2057AC2509}" type="pres">
      <dgm:prSet presAssocID="{CB85E528-27C8-4675-9BA9-4A90E665EC25}" presName="spNode" presStyleCnt="0"/>
      <dgm:spPr/>
    </dgm:pt>
    <dgm:pt modelId="{A137D1EB-8616-4B53-A59D-08FDD85E6323}" type="pres">
      <dgm:prSet presAssocID="{AB8ABDDF-685B-4C12-8DCD-3CF30E76EB73}" presName="sibTrans" presStyleLbl="sibTrans1D1" presStyleIdx="4" presStyleCnt="5"/>
      <dgm:spPr/>
      <dgm:t>
        <a:bodyPr/>
        <a:lstStyle/>
        <a:p>
          <a:endParaRPr lang="es-CR"/>
        </a:p>
      </dgm:t>
    </dgm:pt>
  </dgm:ptLst>
  <dgm:cxnLst>
    <dgm:cxn modelId="{A769F0C5-D3EF-4BA9-A7B0-135BC8147A1A}" type="presOf" srcId="{DE830A57-9BCF-4858-B619-42D76D4086A8}" destId="{D3A168B8-7895-4EC2-9918-253599654BFE}" srcOrd="0" destOrd="0" presId="urn:microsoft.com/office/officeart/2005/8/layout/cycle5"/>
    <dgm:cxn modelId="{9BA745C7-2C34-4FD9-BEB8-5B78322A70DD}" srcId="{687B8260-A408-4BBB-A880-55AA08F2577B}" destId="{DE830A57-9BCF-4858-B619-42D76D4086A8}" srcOrd="1" destOrd="0" parTransId="{3DDA2948-7591-485C-979A-0AD2C6E81BA2}" sibTransId="{C8892DEB-A4C8-4935-B329-56886C93DB52}"/>
    <dgm:cxn modelId="{7A7B6739-B70E-4D84-90AC-38D1E9AD1293}" srcId="{687B8260-A408-4BBB-A880-55AA08F2577B}" destId="{CB85E528-27C8-4675-9BA9-4A90E665EC25}" srcOrd="4" destOrd="0" parTransId="{2E57A26D-8AC8-49B5-B756-D1AEBB04C3EF}" sibTransId="{AB8ABDDF-685B-4C12-8DCD-3CF30E76EB73}"/>
    <dgm:cxn modelId="{60867F9B-6C4E-4E5E-8591-F4597C2F11CC}" type="presOf" srcId="{AB8ABDDF-685B-4C12-8DCD-3CF30E76EB73}" destId="{A137D1EB-8616-4B53-A59D-08FDD85E6323}" srcOrd="0" destOrd="0" presId="urn:microsoft.com/office/officeart/2005/8/layout/cycle5"/>
    <dgm:cxn modelId="{805526B1-5E02-4C91-8235-EAB9DFBC7125}" type="presOf" srcId="{1756EDC3-C00E-48D5-AA85-C78609ED465D}" destId="{7732C8DA-DF0A-457C-9483-B2C50A24F851}" srcOrd="0" destOrd="0" presId="urn:microsoft.com/office/officeart/2005/8/layout/cycle5"/>
    <dgm:cxn modelId="{35ABA733-F0F9-433C-A49A-6573DC88066A}" type="presOf" srcId="{CB2EA7F2-C554-41FF-949F-1E82C0BD2C66}" destId="{F146F7A1-64FB-406F-9B83-FEEBD8E053BD}" srcOrd="0" destOrd="0" presId="urn:microsoft.com/office/officeart/2005/8/layout/cycle5"/>
    <dgm:cxn modelId="{67B31E11-DDC3-42F8-A46C-1A7C41E52628}" srcId="{687B8260-A408-4BBB-A880-55AA08F2577B}" destId="{FA14EC4A-D1B4-45C5-B22F-F68805BF9B19}" srcOrd="0" destOrd="0" parTransId="{1B62A5A8-4060-4470-94A0-EDBF22152299}" sibTransId="{948DAA39-F82A-4F6E-B4BB-471A7D1A259F}"/>
    <dgm:cxn modelId="{4DD2EA5E-83D7-413F-A8A4-9367C0CE8DD6}" type="presOf" srcId="{C8892DEB-A4C8-4935-B329-56886C93DB52}" destId="{4CD976E4-23F6-40A1-9EFC-4B73135900EC}" srcOrd="0" destOrd="0" presId="urn:microsoft.com/office/officeart/2005/8/layout/cycle5"/>
    <dgm:cxn modelId="{AB80D065-7D82-40B1-9728-6BB9B777545D}" type="presOf" srcId="{CB85E528-27C8-4675-9BA9-4A90E665EC25}" destId="{8459E51D-3057-49CA-8CE1-D0BF29B4AD05}" srcOrd="0" destOrd="0" presId="urn:microsoft.com/office/officeart/2005/8/layout/cycle5"/>
    <dgm:cxn modelId="{F26C2290-8416-40BF-B20B-BCE2687CBD08}" type="presOf" srcId="{687B8260-A408-4BBB-A880-55AA08F2577B}" destId="{B050BEE0-BAA6-4771-A0E5-6719EF5A1633}" srcOrd="0" destOrd="0" presId="urn:microsoft.com/office/officeart/2005/8/layout/cycle5"/>
    <dgm:cxn modelId="{8C1586B1-E1DD-44C6-B3D5-C4989A7D2A29}" type="presOf" srcId="{FA14EC4A-D1B4-45C5-B22F-F68805BF9B19}" destId="{930922DC-9862-4B3A-8540-5AA47F3F73FB}" srcOrd="0" destOrd="0" presId="urn:microsoft.com/office/officeart/2005/8/layout/cycle5"/>
    <dgm:cxn modelId="{5568BE4D-BA8B-4279-A974-45ED379569B2}" type="presOf" srcId="{948DAA39-F82A-4F6E-B4BB-471A7D1A259F}" destId="{72FF871D-771B-4E37-A662-C556F5546832}" srcOrd="0" destOrd="0" presId="urn:microsoft.com/office/officeart/2005/8/layout/cycle5"/>
    <dgm:cxn modelId="{A760E3C2-AB5F-4408-A24F-7C374D932A2C}" srcId="{687B8260-A408-4BBB-A880-55AA08F2577B}" destId="{1756EDC3-C00E-48D5-AA85-C78609ED465D}" srcOrd="2" destOrd="0" parTransId="{76639ACB-88EE-4758-8FBE-DAF8B0CA16E4}" sibTransId="{9FB0E1FE-1B09-4848-83CA-3031CC254D1C}"/>
    <dgm:cxn modelId="{AD6AD484-044F-4A2B-9547-5F19B402CC62}" type="presOf" srcId="{9FB0E1FE-1B09-4848-83CA-3031CC254D1C}" destId="{6F977776-96F9-45AD-8744-5F6697E4941F}" srcOrd="0" destOrd="0" presId="urn:microsoft.com/office/officeart/2005/8/layout/cycle5"/>
    <dgm:cxn modelId="{7492251B-3A79-4B85-9054-39EDA9574B42}" type="presOf" srcId="{AC4CB80B-62C6-4E89-BC55-61085E860F2A}" destId="{A8E12F7B-C9EA-4EE1-941E-2C2F3F1E6085}" srcOrd="0" destOrd="0" presId="urn:microsoft.com/office/officeart/2005/8/layout/cycle5"/>
    <dgm:cxn modelId="{04B8CB58-E895-4771-AB53-5F91289081C4}" srcId="{687B8260-A408-4BBB-A880-55AA08F2577B}" destId="{AC4CB80B-62C6-4E89-BC55-61085E860F2A}" srcOrd="3" destOrd="0" parTransId="{E185F6A4-677E-487A-AFF6-749D8F222343}" sibTransId="{CB2EA7F2-C554-41FF-949F-1E82C0BD2C66}"/>
    <dgm:cxn modelId="{DB76483C-64B9-4EE3-B372-A17CD99A8062}" type="presParOf" srcId="{B050BEE0-BAA6-4771-A0E5-6719EF5A1633}" destId="{930922DC-9862-4B3A-8540-5AA47F3F73FB}" srcOrd="0" destOrd="0" presId="urn:microsoft.com/office/officeart/2005/8/layout/cycle5"/>
    <dgm:cxn modelId="{5CB78F7B-8879-4EB5-A9E1-D6E0960D82D7}" type="presParOf" srcId="{B050BEE0-BAA6-4771-A0E5-6719EF5A1633}" destId="{06555D05-B7BD-486A-B536-78F9EC300260}" srcOrd="1" destOrd="0" presId="urn:microsoft.com/office/officeart/2005/8/layout/cycle5"/>
    <dgm:cxn modelId="{33797BF0-BD19-4D91-9BFB-13581274DBFB}" type="presParOf" srcId="{B050BEE0-BAA6-4771-A0E5-6719EF5A1633}" destId="{72FF871D-771B-4E37-A662-C556F5546832}" srcOrd="2" destOrd="0" presId="urn:microsoft.com/office/officeart/2005/8/layout/cycle5"/>
    <dgm:cxn modelId="{9A0DCF79-FDE9-4BAB-B7C6-571B1DBBC098}" type="presParOf" srcId="{B050BEE0-BAA6-4771-A0E5-6719EF5A1633}" destId="{D3A168B8-7895-4EC2-9918-253599654BFE}" srcOrd="3" destOrd="0" presId="urn:microsoft.com/office/officeart/2005/8/layout/cycle5"/>
    <dgm:cxn modelId="{69977E4F-1DA4-486A-98A0-7A8CBE149B4C}" type="presParOf" srcId="{B050BEE0-BAA6-4771-A0E5-6719EF5A1633}" destId="{BE6951F5-B94F-460B-9CF6-E8E262FA55B7}" srcOrd="4" destOrd="0" presId="urn:microsoft.com/office/officeart/2005/8/layout/cycle5"/>
    <dgm:cxn modelId="{775D05F3-AB93-45F2-8312-FF29DA3D9DD7}" type="presParOf" srcId="{B050BEE0-BAA6-4771-A0E5-6719EF5A1633}" destId="{4CD976E4-23F6-40A1-9EFC-4B73135900EC}" srcOrd="5" destOrd="0" presId="urn:microsoft.com/office/officeart/2005/8/layout/cycle5"/>
    <dgm:cxn modelId="{2C5FA332-2A32-4CC3-95A7-1B76B53E81ED}" type="presParOf" srcId="{B050BEE0-BAA6-4771-A0E5-6719EF5A1633}" destId="{7732C8DA-DF0A-457C-9483-B2C50A24F851}" srcOrd="6" destOrd="0" presId="urn:microsoft.com/office/officeart/2005/8/layout/cycle5"/>
    <dgm:cxn modelId="{33E651F5-8CE7-4C54-B7F3-47347D9EA327}" type="presParOf" srcId="{B050BEE0-BAA6-4771-A0E5-6719EF5A1633}" destId="{ACADA9AD-83F7-47A8-818B-0BB9DCDBE410}" srcOrd="7" destOrd="0" presId="urn:microsoft.com/office/officeart/2005/8/layout/cycle5"/>
    <dgm:cxn modelId="{31D0F1B0-CEEA-4791-A3A8-65B514C60325}" type="presParOf" srcId="{B050BEE0-BAA6-4771-A0E5-6719EF5A1633}" destId="{6F977776-96F9-45AD-8744-5F6697E4941F}" srcOrd="8" destOrd="0" presId="urn:microsoft.com/office/officeart/2005/8/layout/cycle5"/>
    <dgm:cxn modelId="{5BC27DB8-2D3C-4C59-8A92-C189C0E8838C}" type="presParOf" srcId="{B050BEE0-BAA6-4771-A0E5-6719EF5A1633}" destId="{A8E12F7B-C9EA-4EE1-941E-2C2F3F1E6085}" srcOrd="9" destOrd="0" presId="urn:microsoft.com/office/officeart/2005/8/layout/cycle5"/>
    <dgm:cxn modelId="{6F13C513-8FBE-4F97-85C7-FEC2F120648B}" type="presParOf" srcId="{B050BEE0-BAA6-4771-A0E5-6719EF5A1633}" destId="{90374316-76F4-45A3-BCF8-1F93DEB03525}" srcOrd="10" destOrd="0" presId="urn:microsoft.com/office/officeart/2005/8/layout/cycle5"/>
    <dgm:cxn modelId="{9ED6D7B9-4C8D-43AB-B309-176CBEF1EAE2}" type="presParOf" srcId="{B050BEE0-BAA6-4771-A0E5-6719EF5A1633}" destId="{F146F7A1-64FB-406F-9B83-FEEBD8E053BD}" srcOrd="11" destOrd="0" presId="urn:microsoft.com/office/officeart/2005/8/layout/cycle5"/>
    <dgm:cxn modelId="{F3742604-AEDC-45E7-B5F3-2D51025905AD}" type="presParOf" srcId="{B050BEE0-BAA6-4771-A0E5-6719EF5A1633}" destId="{8459E51D-3057-49CA-8CE1-D0BF29B4AD05}" srcOrd="12" destOrd="0" presId="urn:microsoft.com/office/officeart/2005/8/layout/cycle5"/>
    <dgm:cxn modelId="{8829D49D-D08D-436A-A283-0533C7BD84AB}" type="presParOf" srcId="{B050BEE0-BAA6-4771-A0E5-6719EF5A1633}" destId="{5B6E72C3-2CEC-402F-B8BF-FF2057AC2509}" srcOrd="13" destOrd="0" presId="urn:microsoft.com/office/officeart/2005/8/layout/cycle5"/>
    <dgm:cxn modelId="{0DC8D889-51D4-4B16-A9DB-51DBBD5FA675}" type="presParOf" srcId="{B050BEE0-BAA6-4771-A0E5-6719EF5A1633}" destId="{A137D1EB-8616-4B53-A59D-08FDD85E6323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10A558-8E58-4B47-B2D7-16DA9430B98E}" type="doc">
      <dgm:prSet loTypeId="urn:microsoft.com/office/officeart/2005/8/layout/equation1" loCatId="process" qsTypeId="urn:microsoft.com/office/officeart/2005/8/quickstyle/3d3" qsCatId="3D" csTypeId="urn:microsoft.com/office/officeart/2005/8/colors/colorful5" csCatId="colorful" phldr="1"/>
      <dgm:spPr/>
    </dgm:pt>
    <dgm:pt modelId="{CD561DA4-5CFF-4CC5-AA47-E9769A6CA3D9}">
      <dgm:prSet phldrT="[Texto]" custT="1"/>
      <dgm:spPr/>
      <dgm:t>
        <a:bodyPr/>
        <a:lstStyle/>
        <a:p>
          <a:r>
            <a:rPr lang="es-CR" sz="2800" b="1" dirty="0"/>
            <a:t>Inventario</a:t>
          </a:r>
        </a:p>
      </dgm:t>
    </dgm:pt>
    <dgm:pt modelId="{0613FD0B-B7DE-4580-8C0F-AD7D5112567B}" type="parTrans" cxnId="{9863D10B-EB18-482A-9087-CCD32DD25140}">
      <dgm:prSet/>
      <dgm:spPr/>
      <dgm:t>
        <a:bodyPr/>
        <a:lstStyle/>
        <a:p>
          <a:endParaRPr lang="es-CR"/>
        </a:p>
      </dgm:t>
    </dgm:pt>
    <dgm:pt modelId="{70F4E186-35CA-4D87-80D6-4B7C36DA36C2}" type="sibTrans" cxnId="{9863D10B-EB18-482A-9087-CCD32DD25140}">
      <dgm:prSet/>
      <dgm:spPr/>
      <dgm:t>
        <a:bodyPr/>
        <a:lstStyle/>
        <a:p>
          <a:endParaRPr lang="es-CR"/>
        </a:p>
      </dgm:t>
    </dgm:pt>
    <dgm:pt modelId="{C75E9AD0-6C68-44E9-A823-ECC2C72E664E}">
      <dgm:prSet custT="1"/>
      <dgm:spPr/>
      <dgm:t>
        <a:bodyPr/>
        <a:lstStyle/>
        <a:p>
          <a:r>
            <a:rPr lang="es-ES" sz="2800" b="1" dirty="0"/>
            <a:t>Estado Actual</a:t>
          </a:r>
          <a:endParaRPr lang="es-CR" sz="2800" b="1" dirty="0"/>
        </a:p>
      </dgm:t>
    </dgm:pt>
    <dgm:pt modelId="{B54CC3E5-46D3-4E7F-B4F2-A8316C8D9BC7}" type="parTrans" cxnId="{1028E8E1-CF82-4FBE-8DD6-32C10986131D}">
      <dgm:prSet/>
      <dgm:spPr/>
      <dgm:t>
        <a:bodyPr/>
        <a:lstStyle/>
        <a:p>
          <a:endParaRPr lang="es-CR"/>
        </a:p>
      </dgm:t>
    </dgm:pt>
    <dgm:pt modelId="{284B3360-956F-4700-9A9C-829050CB4FC0}" type="sibTrans" cxnId="{1028E8E1-CF82-4FBE-8DD6-32C10986131D}">
      <dgm:prSet/>
      <dgm:spPr/>
      <dgm:t>
        <a:bodyPr/>
        <a:lstStyle/>
        <a:p>
          <a:endParaRPr lang="es-CR"/>
        </a:p>
      </dgm:t>
    </dgm:pt>
    <dgm:pt modelId="{1BA7E4BA-4B2C-46D2-9685-B2085B125C5A}">
      <dgm:prSet phldrT="[Texto]" custT="1"/>
      <dgm:spPr/>
      <dgm:t>
        <a:bodyPr/>
        <a:lstStyle/>
        <a:p>
          <a:r>
            <a:rPr lang="es-CR" sz="2800" b="1" dirty="0"/>
            <a:t>Instrumento </a:t>
          </a:r>
        </a:p>
      </dgm:t>
    </dgm:pt>
    <dgm:pt modelId="{014029F7-F1BB-4D6F-BEE4-8426FE3DAEB7}" type="parTrans" cxnId="{C7A4290A-5390-435E-8A53-84375B047B5E}">
      <dgm:prSet/>
      <dgm:spPr/>
      <dgm:t>
        <a:bodyPr/>
        <a:lstStyle/>
        <a:p>
          <a:endParaRPr lang="es-CR"/>
        </a:p>
      </dgm:t>
    </dgm:pt>
    <dgm:pt modelId="{63125308-CEA1-4B81-9CD7-86B2F196F14B}" type="sibTrans" cxnId="{C7A4290A-5390-435E-8A53-84375B047B5E}">
      <dgm:prSet/>
      <dgm:spPr/>
      <dgm:t>
        <a:bodyPr/>
        <a:lstStyle/>
        <a:p>
          <a:endParaRPr lang="es-CR"/>
        </a:p>
      </dgm:t>
    </dgm:pt>
    <dgm:pt modelId="{A143D68A-3B05-4586-B125-E415B30DF974}" type="pres">
      <dgm:prSet presAssocID="{B510A558-8E58-4B47-B2D7-16DA9430B98E}" presName="linearFlow" presStyleCnt="0">
        <dgm:presLayoutVars>
          <dgm:dir/>
          <dgm:resizeHandles val="exact"/>
        </dgm:presLayoutVars>
      </dgm:prSet>
      <dgm:spPr/>
    </dgm:pt>
    <dgm:pt modelId="{C3A82BC0-9827-4D52-B665-737DCBB3E313}" type="pres">
      <dgm:prSet presAssocID="{1BA7E4BA-4B2C-46D2-9685-B2085B125C5A}" presName="node" presStyleLbl="node1" presStyleIdx="0" presStyleCnt="3" custScaleX="222388" custLinFactNeighborX="-3711" custLinFactNeighborY="123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5E55C73B-DB1B-4B1A-87FC-FFC1213C7230}" type="pres">
      <dgm:prSet presAssocID="{63125308-CEA1-4B81-9CD7-86B2F196F14B}" presName="spacerL" presStyleCnt="0"/>
      <dgm:spPr/>
    </dgm:pt>
    <dgm:pt modelId="{185DD811-9F43-49D4-9DD6-21650CC682D6}" type="pres">
      <dgm:prSet presAssocID="{63125308-CEA1-4B81-9CD7-86B2F196F14B}" presName="sibTrans" presStyleLbl="sibTrans2D1" presStyleIdx="0" presStyleCnt="2"/>
      <dgm:spPr/>
      <dgm:t>
        <a:bodyPr/>
        <a:lstStyle/>
        <a:p>
          <a:endParaRPr lang="es-CR"/>
        </a:p>
      </dgm:t>
    </dgm:pt>
    <dgm:pt modelId="{7DE0FAB9-207D-4F5D-94FF-33E6AEFE64AB}" type="pres">
      <dgm:prSet presAssocID="{63125308-CEA1-4B81-9CD7-86B2F196F14B}" presName="spacerR" presStyleCnt="0"/>
      <dgm:spPr/>
    </dgm:pt>
    <dgm:pt modelId="{6FDC0926-6590-4330-8665-195844A1319A}" type="pres">
      <dgm:prSet presAssocID="{CD561DA4-5CFF-4CC5-AA47-E9769A6CA3D9}" presName="node" presStyleLbl="node1" presStyleIdx="1" presStyleCnt="3" custScaleX="222388" custLinFactNeighborX="-3711" custLinFactNeighborY="123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902ECF1-9223-4548-A48B-AB3B04FAE328}" type="pres">
      <dgm:prSet presAssocID="{70F4E186-35CA-4D87-80D6-4B7C36DA36C2}" presName="spacerL" presStyleCnt="0"/>
      <dgm:spPr/>
    </dgm:pt>
    <dgm:pt modelId="{02008A04-356A-4B28-8F9D-A985C5FB847A}" type="pres">
      <dgm:prSet presAssocID="{70F4E186-35CA-4D87-80D6-4B7C36DA36C2}" presName="sibTrans" presStyleLbl="sibTrans2D1" presStyleIdx="1" presStyleCnt="2"/>
      <dgm:spPr/>
      <dgm:t>
        <a:bodyPr/>
        <a:lstStyle/>
        <a:p>
          <a:endParaRPr lang="es-CR"/>
        </a:p>
      </dgm:t>
    </dgm:pt>
    <dgm:pt modelId="{FB1A3F32-90B3-411D-B5E9-32C7798CB683}" type="pres">
      <dgm:prSet presAssocID="{70F4E186-35CA-4D87-80D6-4B7C36DA36C2}" presName="spacerR" presStyleCnt="0"/>
      <dgm:spPr/>
    </dgm:pt>
    <dgm:pt modelId="{3DB17AB3-B38A-4D69-A3F5-B5A1CE6F908B}" type="pres">
      <dgm:prSet presAssocID="{C75E9AD0-6C68-44E9-A823-ECC2C72E664E}" presName="node" presStyleLbl="node1" presStyleIdx="2" presStyleCnt="3" custScaleX="221359" custLinFactNeighborX="-91560" custLinFactNeighborY="-1952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511C8C7F-B439-49DF-985A-0200471DEDEA}" type="presOf" srcId="{B510A558-8E58-4B47-B2D7-16DA9430B98E}" destId="{A143D68A-3B05-4586-B125-E415B30DF974}" srcOrd="0" destOrd="0" presId="urn:microsoft.com/office/officeart/2005/8/layout/equation1"/>
    <dgm:cxn modelId="{1028E8E1-CF82-4FBE-8DD6-32C10986131D}" srcId="{B510A558-8E58-4B47-B2D7-16DA9430B98E}" destId="{C75E9AD0-6C68-44E9-A823-ECC2C72E664E}" srcOrd="2" destOrd="0" parTransId="{B54CC3E5-46D3-4E7F-B4F2-A8316C8D9BC7}" sibTransId="{284B3360-956F-4700-9A9C-829050CB4FC0}"/>
    <dgm:cxn modelId="{0D88A35D-42CE-4E3C-AEA5-F082E3FEF5F4}" type="presOf" srcId="{CD561DA4-5CFF-4CC5-AA47-E9769A6CA3D9}" destId="{6FDC0926-6590-4330-8665-195844A1319A}" srcOrd="0" destOrd="0" presId="urn:microsoft.com/office/officeart/2005/8/layout/equation1"/>
    <dgm:cxn modelId="{9863D10B-EB18-482A-9087-CCD32DD25140}" srcId="{B510A558-8E58-4B47-B2D7-16DA9430B98E}" destId="{CD561DA4-5CFF-4CC5-AA47-E9769A6CA3D9}" srcOrd="1" destOrd="0" parTransId="{0613FD0B-B7DE-4580-8C0F-AD7D5112567B}" sibTransId="{70F4E186-35CA-4D87-80D6-4B7C36DA36C2}"/>
    <dgm:cxn modelId="{0FB435EC-9099-48A5-B17E-5D9B9D2EF2B5}" type="presOf" srcId="{1BA7E4BA-4B2C-46D2-9685-B2085B125C5A}" destId="{C3A82BC0-9827-4D52-B665-737DCBB3E313}" srcOrd="0" destOrd="0" presId="urn:microsoft.com/office/officeart/2005/8/layout/equation1"/>
    <dgm:cxn modelId="{742D1189-B80C-4184-9C04-27380FA2ED22}" type="presOf" srcId="{63125308-CEA1-4B81-9CD7-86B2F196F14B}" destId="{185DD811-9F43-49D4-9DD6-21650CC682D6}" srcOrd="0" destOrd="0" presId="urn:microsoft.com/office/officeart/2005/8/layout/equation1"/>
    <dgm:cxn modelId="{73002F48-83D0-4D70-8053-F431DC39300C}" type="presOf" srcId="{70F4E186-35CA-4D87-80D6-4B7C36DA36C2}" destId="{02008A04-356A-4B28-8F9D-A985C5FB847A}" srcOrd="0" destOrd="0" presId="urn:microsoft.com/office/officeart/2005/8/layout/equation1"/>
    <dgm:cxn modelId="{C7A4290A-5390-435E-8A53-84375B047B5E}" srcId="{B510A558-8E58-4B47-B2D7-16DA9430B98E}" destId="{1BA7E4BA-4B2C-46D2-9685-B2085B125C5A}" srcOrd="0" destOrd="0" parTransId="{014029F7-F1BB-4D6F-BEE4-8426FE3DAEB7}" sibTransId="{63125308-CEA1-4B81-9CD7-86B2F196F14B}"/>
    <dgm:cxn modelId="{A968D5D9-386F-48E8-81A4-0A7F39C6ADAC}" type="presOf" srcId="{C75E9AD0-6C68-44E9-A823-ECC2C72E664E}" destId="{3DB17AB3-B38A-4D69-A3F5-B5A1CE6F908B}" srcOrd="0" destOrd="0" presId="urn:microsoft.com/office/officeart/2005/8/layout/equation1"/>
    <dgm:cxn modelId="{08750A0E-85F1-4D21-9173-BBBF9A997542}" type="presParOf" srcId="{A143D68A-3B05-4586-B125-E415B30DF974}" destId="{C3A82BC0-9827-4D52-B665-737DCBB3E313}" srcOrd="0" destOrd="0" presId="urn:microsoft.com/office/officeart/2005/8/layout/equation1"/>
    <dgm:cxn modelId="{77E333C7-7076-417A-A6CF-896CB5D3932D}" type="presParOf" srcId="{A143D68A-3B05-4586-B125-E415B30DF974}" destId="{5E55C73B-DB1B-4B1A-87FC-FFC1213C7230}" srcOrd="1" destOrd="0" presId="urn:microsoft.com/office/officeart/2005/8/layout/equation1"/>
    <dgm:cxn modelId="{94A628EC-CFE5-42B1-8ACD-CA3B655F40DA}" type="presParOf" srcId="{A143D68A-3B05-4586-B125-E415B30DF974}" destId="{185DD811-9F43-49D4-9DD6-21650CC682D6}" srcOrd="2" destOrd="0" presId="urn:microsoft.com/office/officeart/2005/8/layout/equation1"/>
    <dgm:cxn modelId="{D6392218-C7E1-44B1-B729-3205DB080178}" type="presParOf" srcId="{A143D68A-3B05-4586-B125-E415B30DF974}" destId="{7DE0FAB9-207D-4F5D-94FF-33E6AEFE64AB}" srcOrd="3" destOrd="0" presId="urn:microsoft.com/office/officeart/2005/8/layout/equation1"/>
    <dgm:cxn modelId="{E34C8217-BC68-4B63-A2CB-ADE9E48B769A}" type="presParOf" srcId="{A143D68A-3B05-4586-B125-E415B30DF974}" destId="{6FDC0926-6590-4330-8665-195844A1319A}" srcOrd="4" destOrd="0" presId="urn:microsoft.com/office/officeart/2005/8/layout/equation1"/>
    <dgm:cxn modelId="{2B7A4F36-0FA3-44A5-9B4C-45AEFC8954B5}" type="presParOf" srcId="{A143D68A-3B05-4586-B125-E415B30DF974}" destId="{7902ECF1-9223-4548-A48B-AB3B04FAE328}" srcOrd="5" destOrd="0" presId="urn:microsoft.com/office/officeart/2005/8/layout/equation1"/>
    <dgm:cxn modelId="{E789D7D3-4F66-49C8-9834-73C4FAC05286}" type="presParOf" srcId="{A143D68A-3B05-4586-B125-E415B30DF974}" destId="{02008A04-356A-4B28-8F9D-A985C5FB847A}" srcOrd="6" destOrd="0" presId="urn:microsoft.com/office/officeart/2005/8/layout/equation1"/>
    <dgm:cxn modelId="{831C31BF-7465-447E-A52C-9EF497B7CDFB}" type="presParOf" srcId="{A143D68A-3B05-4586-B125-E415B30DF974}" destId="{FB1A3F32-90B3-411D-B5E9-32C7798CB683}" srcOrd="7" destOrd="0" presId="urn:microsoft.com/office/officeart/2005/8/layout/equation1"/>
    <dgm:cxn modelId="{56ACC1EF-40E1-4DBE-A1B5-B6C178196FB2}" type="presParOf" srcId="{A143D68A-3B05-4586-B125-E415B30DF974}" destId="{3DB17AB3-B38A-4D69-A3F5-B5A1CE6F908B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A5EA2B-23DE-4D2F-BAA8-BAA6BA89822C}" type="doc">
      <dgm:prSet loTypeId="urn:microsoft.com/office/officeart/2009/3/layout/StepUpProcess" loCatId="process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es-CR"/>
        </a:p>
      </dgm:t>
    </dgm:pt>
    <dgm:pt modelId="{BDD8634A-D43B-4395-B2D9-5D561926E74C}">
      <dgm:prSet phldrT="[Texto]"/>
      <dgm:spPr/>
      <dgm:t>
        <a:bodyPr/>
        <a:lstStyle/>
        <a:p>
          <a:pPr algn="ctr"/>
          <a:r>
            <a:rPr lang="es-CR" b="1"/>
            <a:t>1.Palabra Genérica</a:t>
          </a:r>
        </a:p>
        <a:p>
          <a:pPr algn="ctr"/>
          <a:r>
            <a:rPr lang="es-CR"/>
            <a:t>Equipamiento</a:t>
          </a:r>
        </a:p>
        <a:p>
          <a:pPr algn="ctr"/>
          <a:r>
            <a:rPr lang="es-CR"/>
            <a:t>Mantenimiento</a:t>
          </a:r>
        </a:p>
        <a:p>
          <a:pPr algn="ctr"/>
          <a:r>
            <a:rPr lang="es-CR"/>
            <a:t>Acondicionamiento</a:t>
          </a:r>
          <a:endParaRPr lang="es-CR" dirty="0"/>
        </a:p>
      </dgm:t>
    </dgm:pt>
    <dgm:pt modelId="{4C5E4D8C-F741-4743-B6A7-616DF8BBC8D9}" type="parTrans" cxnId="{9126CB27-F20E-4D9E-955E-C752C389E6CB}">
      <dgm:prSet/>
      <dgm:spPr/>
      <dgm:t>
        <a:bodyPr/>
        <a:lstStyle/>
        <a:p>
          <a:endParaRPr lang="es-CR"/>
        </a:p>
      </dgm:t>
    </dgm:pt>
    <dgm:pt modelId="{4160A11D-481C-413B-900A-61AE91FCDA02}" type="sibTrans" cxnId="{9126CB27-F20E-4D9E-955E-C752C389E6CB}">
      <dgm:prSet/>
      <dgm:spPr/>
      <dgm:t>
        <a:bodyPr/>
        <a:lstStyle/>
        <a:p>
          <a:endParaRPr lang="es-CR"/>
        </a:p>
      </dgm:t>
    </dgm:pt>
    <dgm:pt modelId="{E354A791-84BC-47D1-B200-A0DA7E502F7B}">
      <dgm:prSet phldrT="[Texto]"/>
      <dgm:spPr/>
      <dgm:t>
        <a:bodyPr/>
        <a:lstStyle/>
        <a:p>
          <a:pPr algn="ctr"/>
          <a:r>
            <a:rPr lang="es-CR" b="1" dirty="0"/>
            <a:t>2.Clasificación</a:t>
          </a:r>
        </a:p>
        <a:p>
          <a:pPr algn="ctr"/>
          <a:r>
            <a:rPr lang="es-CR" dirty="0"/>
            <a:t>Especialidad </a:t>
          </a:r>
        </a:p>
        <a:p>
          <a:pPr algn="ctr"/>
          <a:r>
            <a:rPr lang="es-CR" dirty="0"/>
            <a:t>Institucional </a:t>
          </a:r>
        </a:p>
      </dgm:t>
    </dgm:pt>
    <dgm:pt modelId="{EF36E2B9-300E-439B-BB0C-9E5D82A8B161}" type="parTrans" cxnId="{ED7645EF-DB7D-422F-9A37-B5524107A62D}">
      <dgm:prSet/>
      <dgm:spPr/>
      <dgm:t>
        <a:bodyPr/>
        <a:lstStyle/>
        <a:p>
          <a:endParaRPr lang="es-CR"/>
        </a:p>
      </dgm:t>
    </dgm:pt>
    <dgm:pt modelId="{38B4CC77-BF06-4F30-AAF6-B7E16FF2C655}" type="sibTrans" cxnId="{ED7645EF-DB7D-422F-9A37-B5524107A62D}">
      <dgm:prSet/>
      <dgm:spPr/>
      <dgm:t>
        <a:bodyPr/>
        <a:lstStyle/>
        <a:p>
          <a:endParaRPr lang="es-CR"/>
        </a:p>
      </dgm:t>
    </dgm:pt>
    <dgm:pt modelId="{872204A0-A121-4B28-8777-3D0051D6FE8C}">
      <dgm:prSet phldrT="[Texto]"/>
      <dgm:spPr/>
      <dgm:t>
        <a:bodyPr/>
        <a:lstStyle/>
        <a:p>
          <a:pPr algn="ctr"/>
          <a:r>
            <a:rPr lang="es-CR" b="1" dirty="0"/>
            <a:t>3.Nombre </a:t>
          </a:r>
          <a:r>
            <a:rPr lang="es-CR" dirty="0"/>
            <a:t>  </a:t>
          </a:r>
        </a:p>
        <a:p>
          <a:pPr algn="ctr"/>
          <a:r>
            <a:rPr lang="es-CR" dirty="0"/>
            <a:t>Especialidad  o área específica institucional</a:t>
          </a:r>
        </a:p>
      </dgm:t>
    </dgm:pt>
    <dgm:pt modelId="{8512489A-DC87-4465-955C-055C163FB3FC}" type="parTrans" cxnId="{CD641118-46E1-4B37-A0BC-B11BFFD541EC}">
      <dgm:prSet/>
      <dgm:spPr/>
      <dgm:t>
        <a:bodyPr/>
        <a:lstStyle/>
        <a:p>
          <a:endParaRPr lang="es-CR"/>
        </a:p>
      </dgm:t>
    </dgm:pt>
    <dgm:pt modelId="{276C0F2E-90CE-4D86-8FF9-3948583310E5}" type="sibTrans" cxnId="{CD641118-46E1-4B37-A0BC-B11BFFD541EC}">
      <dgm:prSet/>
      <dgm:spPr/>
      <dgm:t>
        <a:bodyPr/>
        <a:lstStyle/>
        <a:p>
          <a:endParaRPr lang="es-CR"/>
        </a:p>
      </dgm:t>
    </dgm:pt>
    <dgm:pt modelId="{C9F4A108-354E-4128-A2CA-C3F2EADBB3B6}" type="pres">
      <dgm:prSet presAssocID="{2EA5EA2B-23DE-4D2F-BAA8-BAA6BA89822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R"/>
        </a:p>
      </dgm:t>
    </dgm:pt>
    <dgm:pt modelId="{757165E8-40A1-47EE-81D7-CE48CFABBBE4}" type="pres">
      <dgm:prSet presAssocID="{BDD8634A-D43B-4395-B2D9-5D561926E74C}" presName="composite" presStyleCnt="0"/>
      <dgm:spPr/>
    </dgm:pt>
    <dgm:pt modelId="{2D1A37DE-3B11-4FB8-91C9-662BF2BAD3EE}" type="pres">
      <dgm:prSet presAssocID="{BDD8634A-D43B-4395-B2D9-5D561926E74C}" presName="LShape" presStyleLbl="alignNode1" presStyleIdx="0" presStyleCnt="5"/>
      <dgm:spPr/>
    </dgm:pt>
    <dgm:pt modelId="{2616A0A4-C3AD-44B2-809F-38D73FB665A4}" type="pres">
      <dgm:prSet presAssocID="{BDD8634A-D43B-4395-B2D9-5D561926E74C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AB3BF16-B351-4EDD-A871-76D895B1F585}" type="pres">
      <dgm:prSet presAssocID="{BDD8634A-D43B-4395-B2D9-5D561926E74C}" presName="Triangle" presStyleLbl="alignNode1" presStyleIdx="1" presStyleCnt="5"/>
      <dgm:spPr/>
    </dgm:pt>
    <dgm:pt modelId="{F8C4232B-6D3D-4D31-891B-43635191FCBF}" type="pres">
      <dgm:prSet presAssocID="{4160A11D-481C-413B-900A-61AE91FCDA02}" presName="sibTrans" presStyleCnt="0"/>
      <dgm:spPr/>
    </dgm:pt>
    <dgm:pt modelId="{C756093E-C591-4B0C-A374-CA22CCA4A881}" type="pres">
      <dgm:prSet presAssocID="{4160A11D-481C-413B-900A-61AE91FCDA02}" presName="space" presStyleCnt="0"/>
      <dgm:spPr/>
    </dgm:pt>
    <dgm:pt modelId="{0B52E229-A0EC-4DD2-B608-74F825D223C1}" type="pres">
      <dgm:prSet presAssocID="{E354A791-84BC-47D1-B200-A0DA7E502F7B}" presName="composite" presStyleCnt="0"/>
      <dgm:spPr/>
    </dgm:pt>
    <dgm:pt modelId="{06E64A2C-E287-4199-B8A0-CBAF30E9ECF3}" type="pres">
      <dgm:prSet presAssocID="{E354A791-84BC-47D1-B200-A0DA7E502F7B}" presName="LShape" presStyleLbl="alignNode1" presStyleIdx="2" presStyleCnt="5"/>
      <dgm:spPr/>
    </dgm:pt>
    <dgm:pt modelId="{ED4AF137-C7AB-44A6-9B81-1512D365E5E6}" type="pres">
      <dgm:prSet presAssocID="{E354A791-84BC-47D1-B200-A0DA7E502F7B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2B93235-D948-45DE-9266-7C9276CFE540}" type="pres">
      <dgm:prSet presAssocID="{E354A791-84BC-47D1-B200-A0DA7E502F7B}" presName="Triangle" presStyleLbl="alignNode1" presStyleIdx="3" presStyleCnt="5"/>
      <dgm:spPr/>
    </dgm:pt>
    <dgm:pt modelId="{FB283370-96ED-4189-86CD-D00F861E15BB}" type="pres">
      <dgm:prSet presAssocID="{38B4CC77-BF06-4F30-AAF6-B7E16FF2C655}" presName="sibTrans" presStyleCnt="0"/>
      <dgm:spPr/>
    </dgm:pt>
    <dgm:pt modelId="{BBE4C60B-CADE-44C8-B72A-BBB81506CEDE}" type="pres">
      <dgm:prSet presAssocID="{38B4CC77-BF06-4F30-AAF6-B7E16FF2C655}" presName="space" presStyleCnt="0"/>
      <dgm:spPr/>
    </dgm:pt>
    <dgm:pt modelId="{17692E40-BB43-4077-9382-D89895B57A96}" type="pres">
      <dgm:prSet presAssocID="{872204A0-A121-4B28-8777-3D0051D6FE8C}" presName="composite" presStyleCnt="0"/>
      <dgm:spPr/>
    </dgm:pt>
    <dgm:pt modelId="{6BDBA1D7-6218-445C-9D74-2F9CEFA5E317}" type="pres">
      <dgm:prSet presAssocID="{872204A0-A121-4B28-8777-3D0051D6FE8C}" presName="LShape" presStyleLbl="alignNode1" presStyleIdx="4" presStyleCnt="5"/>
      <dgm:spPr/>
    </dgm:pt>
    <dgm:pt modelId="{7D5CB77B-84E0-4459-8342-59E24B0AC11B}" type="pres">
      <dgm:prSet presAssocID="{872204A0-A121-4B28-8777-3D0051D6FE8C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9126CB27-F20E-4D9E-955E-C752C389E6CB}" srcId="{2EA5EA2B-23DE-4D2F-BAA8-BAA6BA89822C}" destId="{BDD8634A-D43B-4395-B2D9-5D561926E74C}" srcOrd="0" destOrd="0" parTransId="{4C5E4D8C-F741-4743-B6A7-616DF8BBC8D9}" sibTransId="{4160A11D-481C-413B-900A-61AE91FCDA02}"/>
    <dgm:cxn modelId="{80601CE3-2963-4EE2-AC4C-B91DC73DF43D}" type="presOf" srcId="{E354A791-84BC-47D1-B200-A0DA7E502F7B}" destId="{ED4AF137-C7AB-44A6-9B81-1512D365E5E6}" srcOrd="0" destOrd="0" presId="urn:microsoft.com/office/officeart/2009/3/layout/StepUpProcess"/>
    <dgm:cxn modelId="{CC9335D1-47F8-4498-B13D-AF82EC1DAE05}" type="presOf" srcId="{BDD8634A-D43B-4395-B2D9-5D561926E74C}" destId="{2616A0A4-C3AD-44B2-809F-38D73FB665A4}" srcOrd="0" destOrd="0" presId="urn:microsoft.com/office/officeart/2009/3/layout/StepUpProcess"/>
    <dgm:cxn modelId="{ED7645EF-DB7D-422F-9A37-B5524107A62D}" srcId="{2EA5EA2B-23DE-4D2F-BAA8-BAA6BA89822C}" destId="{E354A791-84BC-47D1-B200-A0DA7E502F7B}" srcOrd="1" destOrd="0" parTransId="{EF36E2B9-300E-439B-BB0C-9E5D82A8B161}" sibTransId="{38B4CC77-BF06-4F30-AAF6-B7E16FF2C655}"/>
    <dgm:cxn modelId="{97F1F009-D35F-4C9D-85CD-65487373E0B5}" type="presOf" srcId="{2EA5EA2B-23DE-4D2F-BAA8-BAA6BA89822C}" destId="{C9F4A108-354E-4128-A2CA-C3F2EADBB3B6}" srcOrd="0" destOrd="0" presId="urn:microsoft.com/office/officeart/2009/3/layout/StepUpProcess"/>
    <dgm:cxn modelId="{3675CFC7-74C5-4ACC-9610-1A3A67AD817C}" type="presOf" srcId="{872204A0-A121-4B28-8777-3D0051D6FE8C}" destId="{7D5CB77B-84E0-4459-8342-59E24B0AC11B}" srcOrd="0" destOrd="0" presId="urn:microsoft.com/office/officeart/2009/3/layout/StepUpProcess"/>
    <dgm:cxn modelId="{CD641118-46E1-4B37-A0BC-B11BFFD541EC}" srcId="{2EA5EA2B-23DE-4D2F-BAA8-BAA6BA89822C}" destId="{872204A0-A121-4B28-8777-3D0051D6FE8C}" srcOrd="2" destOrd="0" parTransId="{8512489A-DC87-4465-955C-055C163FB3FC}" sibTransId="{276C0F2E-90CE-4D86-8FF9-3948583310E5}"/>
    <dgm:cxn modelId="{A132A1CC-C77A-43C7-B17C-50A7E7331C7B}" type="presParOf" srcId="{C9F4A108-354E-4128-A2CA-C3F2EADBB3B6}" destId="{757165E8-40A1-47EE-81D7-CE48CFABBBE4}" srcOrd="0" destOrd="0" presId="urn:microsoft.com/office/officeart/2009/3/layout/StepUpProcess"/>
    <dgm:cxn modelId="{0B53F8CD-6592-49C2-9B50-9732C648F2C2}" type="presParOf" srcId="{757165E8-40A1-47EE-81D7-CE48CFABBBE4}" destId="{2D1A37DE-3B11-4FB8-91C9-662BF2BAD3EE}" srcOrd="0" destOrd="0" presId="urn:microsoft.com/office/officeart/2009/3/layout/StepUpProcess"/>
    <dgm:cxn modelId="{3032C502-306F-4A51-8F7B-E3B6D239B475}" type="presParOf" srcId="{757165E8-40A1-47EE-81D7-CE48CFABBBE4}" destId="{2616A0A4-C3AD-44B2-809F-38D73FB665A4}" srcOrd="1" destOrd="0" presId="urn:microsoft.com/office/officeart/2009/3/layout/StepUpProcess"/>
    <dgm:cxn modelId="{CC11EA22-C1F9-4E1A-B08C-FF22A8017C50}" type="presParOf" srcId="{757165E8-40A1-47EE-81D7-CE48CFABBBE4}" destId="{BAB3BF16-B351-4EDD-A871-76D895B1F585}" srcOrd="2" destOrd="0" presId="urn:microsoft.com/office/officeart/2009/3/layout/StepUpProcess"/>
    <dgm:cxn modelId="{E661C47C-FEF9-4EB2-B60B-1BCB569499B2}" type="presParOf" srcId="{C9F4A108-354E-4128-A2CA-C3F2EADBB3B6}" destId="{F8C4232B-6D3D-4D31-891B-43635191FCBF}" srcOrd="1" destOrd="0" presId="urn:microsoft.com/office/officeart/2009/3/layout/StepUpProcess"/>
    <dgm:cxn modelId="{F33D7337-7EED-4428-A505-E71C7E10AFBC}" type="presParOf" srcId="{F8C4232B-6D3D-4D31-891B-43635191FCBF}" destId="{C756093E-C591-4B0C-A374-CA22CCA4A881}" srcOrd="0" destOrd="0" presId="urn:microsoft.com/office/officeart/2009/3/layout/StepUpProcess"/>
    <dgm:cxn modelId="{E7E58CD8-1E8B-40CD-A909-43D16CFCF2B4}" type="presParOf" srcId="{C9F4A108-354E-4128-A2CA-C3F2EADBB3B6}" destId="{0B52E229-A0EC-4DD2-B608-74F825D223C1}" srcOrd="2" destOrd="0" presId="urn:microsoft.com/office/officeart/2009/3/layout/StepUpProcess"/>
    <dgm:cxn modelId="{7A9E5D8C-3B6C-4811-9E42-B154DB93E816}" type="presParOf" srcId="{0B52E229-A0EC-4DD2-B608-74F825D223C1}" destId="{06E64A2C-E287-4199-B8A0-CBAF30E9ECF3}" srcOrd="0" destOrd="0" presId="urn:microsoft.com/office/officeart/2009/3/layout/StepUpProcess"/>
    <dgm:cxn modelId="{46AE0380-5FBC-4A61-B158-2AF90947C180}" type="presParOf" srcId="{0B52E229-A0EC-4DD2-B608-74F825D223C1}" destId="{ED4AF137-C7AB-44A6-9B81-1512D365E5E6}" srcOrd="1" destOrd="0" presId="urn:microsoft.com/office/officeart/2009/3/layout/StepUpProcess"/>
    <dgm:cxn modelId="{98940257-455B-49AF-A14C-F21C2A9DF556}" type="presParOf" srcId="{0B52E229-A0EC-4DD2-B608-74F825D223C1}" destId="{B2B93235-D948-45DE-9266-7C9276CFE540}" srcOrd="2" destOrd="0" presId="urn:microsoft.com/office/officeart/2009/3/layout/StepUpProcess"/>
    <dgm:cxn modelId="{47F09397-8D7E-4CCE-9358-5F9F778FB8E1}" type="presParOf" srcId="{C9F4A108-354E-4128-A2CA-C3F2EADBB3B6}" destId="{FB283370-96ED-4189-86CD-D00F861E15BB}" srcOrd="3" destOrd="0" presId="urn:microsoft.com/office/officeart/2009/3/layout/StepUpProcess"/>
    <dgm:cxn modelId="{147F97E2-46CB-4DB3-9ACC-1FC9049CA569}" type="presParOf" srcId="{FB283370-96ED-4189-86CD-D00F861E15BB}" destId="{BBE4C60B-CADE-44C8-B72A-BBB81506CEDE}" srcOrd="0" destOrd="0" presId="urn:microsoft.com/office/officeart/2009/3/layout/StepUpProcess"/>
    <dgm:cxn modelId="{18260DC9-8EB5-46E5-A3D5-4E7A691015A7}" type="presParOf" srcId="{C9F4A108-354E-4128-A2CA-C3F2EADBB3B6}" destId="{17692E40-BB43-4077-9382-D89895B57A96}" srcOrd="4" destOrd="0" presId="urn:microsoft.com/office/officeart/2009/3/layout/StepUpProcess"/>
    <dgm:cxn modelId="{D6490EB8-99A5-4D26-B587-29AD239F626F}" type="presParOf" srcId="{17692E40-BB43-4077-9382-D89895B57A96}" destId="{6BDBA1D7-6218-445C-9D74-2F9CEFA5E317}" srcOrd="0" destOrd="0" presId="urn:microsoft.com/office/officeart/2009/3/layout/StepUpProcess"/>
    <dgm:cxn modelId="{E0C29F90-471F-45F5-921D-F27C267006BD}" type="presParOf" srcId="{17692E40-BB43-4077-9382-D89895B57A96}" destId="{7D5CB77B-84E0-4459-8342-59E24B0AC11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B44E824-BAD5-4B82-82FB-490662670CB6}" type="doc">
      <dgm:prSet loTypeId="urn:microsoft.com/office/officeart/2005/8/layout/list1" loCatId="list" qsTypeId="urn:microsoft.com/office/officeart/2005/8/quickstyle/3d3" qsCatId="3D" csTypeId="urn:microsoft.com/office/officeart/2005/8/colors/accent6_5" csCatId="accent6" phldr="1"/>
      <dgm:spPr/>
      <dgm:t>
        <a:bodyPr/>
        <a:lstStyle/>
        <a:p>
          <a:endParaRPr lang="es-CR"/>
        </a:p>
      </dgm:t>
    </dgm:pt>
    <dgm:pt modelId="{12B76CCE-A61E-4F03-9D44-0A3179C5AAAE}">
      <dgm:prSet phldrT="[Texto]" custT="1"/>
      <dgm:spPr>
        <a:solidFill>
          <a:schemeClr val="accent6">
            <a:hueOff val="0"/>
            <a:satOff val="0"/>
            <a:lumOff val="0"/>
          </a:schemeClr>
        </a:solidFill>
      </dgm:spPr>
      <dgm:t>
        <a:bodyPr/>
        <a:lstStyle/>
        <a:p>
          <a:r>
            <a:rPr lang="es-CR" sz="2400" b="1" dirty="0">
              <a:latin typeface="Calibri" panose="020F0502020204030204" pitchFamily="34" charset="0"/>
              <a:cs typeface="Calibri" panose="020F0502020204030204" pitchFamily="34" charset="0"/>
            </a:rPr>
            <a:t>Mantenimiento institucional de los Activos de la Ley N°7372</a:t>
          </a:r>
          <a:endParaRPr lang="es-CR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66BC95-18CD-442C-88FA-849B68DC0530}" type="parTrans" cxnId="{8B63CB93-E6DC-41F7-959B-D6F10CBB5047}">
      <dgm:prSet/>
      <dgm:spPr/>
      <dgm:t>
        <a:bodyPr/>
        <a:lstStyle/>
        <a:p>
          <a:endParaRPr lang="es-CR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6A10A2-7143-4EBC-BB74-4DAD529DFBD2}" type="sibTrans" cxnId="{8B63CB93-E6DC-41F7-959B-D6F10CBB5047}">
      <dgm:prSet/>
      <dgm:spPr/>
      <dgm:t>
        <a:bodyPr/>
        <a:lstStyle/>
        <a:p>
          <a:endParaRPr lang="es-CR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21A8E49-369E-40EB-BEF6-4EF71AA25F44}">
      <dgm:prSet phldrT="[Texto]" custT="1"/>
      <dgm:spPr/>
      <dgm:t>
        <a:bodyPr/>
        <a:lstStyle/>
        <a:p>
          <a:pPr algn="just"/>
          <a:r>
            <a:rPr lang="es-CR" sz="2400" b="0" dirty="0">
              <a:latin typeface="Calibri" panose="020F0502020204030204" pitchFamily="34" charset="0"/>
              <a:cs typeface="Calibri" panose="020F0502020204030204" pitchFamily="34" charset="0"/>
            </a:rPr>
            <a:t>Debe  especificar las áreas de aprendizaje donde se encuentra los activos: Laboratorios N°1 y N°2, Laboratorio de Emprendimiento e Innovación, Módulo de Turismo, Talleres, entre otros</a:t>
          </a:r>
        </a:p>
      </dgm:t>
    </dgm:pt>
    <dgm:pt modelId="{46BC2FD3-05BE-4A53-B775-4FD2E2B442F7}" type="parTrans" cxnId="{739F92E2-BC6D-4431-9314-8EA7E87C9786}">
      <dgm:prSet/>
      <dgm:spPr/>
      <dgm:t>
        <a:bodyPr/>
        <a:lstStyle/>
        <a:p>
          <a:endParaRPr lang="es-CR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081B314-C5EA-44F7-9EB8-14C10174DAFB}" type="sibTrans" cxnId="{739F92E2-BC6D-4431-9314-8EA7E87C9786}">
      <dgm:prSet/>
      <dgm:spPr/>
      <dgm:t>
        <a:bodyPr/>
        <a:lstStyle/>
        <a:p>
          <a:endParaRPr lang="es-CR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D7AE6CD-AE4D-4B53-B339-C9D3732442F8}">
      <dgm:prSet custT="1"/>
      <dgm:spPr/>
      <dgm:t>
        <a:bodyPr/>
        <a:lstStyle/>
        <a:p>
          <a:r>
            <a:rPr lang="es-CR" sz="2400" b="1" dirty="0">
              <a:latin typeface="Calibri" panose="020F0502020204030204" pitchFamily="34" charset="0"/>
              <a:cs typeface="Calibri" panose="020F0502020204030204" pitchFamily="34" charset="0"/>
            </a:rPr>
            <a:t>Acondicionamiento institucional de Infraestructura Técnica</a:t>
          </a:r>
          <a:endParaRPr lang="es-CR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209DCAD-CD48-468F-9851-BA664A80AECB}" type="parTrans" cxnId="{403C7641-5B91-46C8-876E-2493454417F7}">
      <dgm:prSet/>
      <dgm:spPr/>
      <dgm:t>
        <a:bodyPr/>
        <a:lstStyle/>
        <a:p>
          <a:endParaRPr lang="es-CR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E8C76A-2043-4379-9485-91A4DD839486}" type="sibTrans" cxnId="{403C7641-5B91-46C8-876E-2493454417F7}">
      <dgm:prSet/>
      <dgm:spPr/>
      <dgm:t>
        <a:bodyPr/>
        <a:lstStyle/>
        <a:p>
          <a:endParaRPr lang="es-CR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5A8C386-174F-4091-9823-D49C735A02FF}">
      <dgm:prSet custT="1"/>
      <dgm:spPr/>
      <dgm:t>
        <a:bodyPr/>
        <a:lstStyle/>
        <a:p>
          <a:pPr algn="just"/>
          <a:r>
            <a:rPr lang="es-CR" sz="2400" b="0">
              <a:latin typeface="Calibri" panose="020F0502020204030204" pitchFamily="34" charset="0"/>
              <a:cs typeface="Calibri" panose="020F0502020204030204" pitchFamily="34" charset="0"/>
            </a:rPr>
            <a:t>Debe  especificar las áreas a intervenir: Pabellón 1 de Contabilidad, Laboratorios de Idiomas, entre otros (pintura del techo, piso, ventanales, verjas, entre otros).</a:t>
          </a:r>
          <a:endParaRPr lang="es-CR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1510274-C9E0-4961-9E15-E2F6562BC527}" type="parTrans" cxnId="{16CEFC21-9421-4375-9E0A-AE8112427B78}">
      <dgm:prSet/>
      <dgm:spPr/>
      <dgm:t>
        <a:bodyPr/>
        <a:lstStyle/>
        <a:p>
          <a:endParaRPr lang="es-CR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0415C0A-CF8D-4F2F-8EA3-59043E3C5AF9}" type="sibTrans" cxnId="{16CEFC21-9421-4375-9E0A-AE8112427B78}">
      <dgm:prSet/>
      <dgm:spPr/>
      <dgm:t>
        <a:bodyPr/>
        <a:lstStyle/>
        <a:p>
          <a:endParaRPr lang="es-CR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3AA6461-6A12-466B-BA2D-B01A1A56685F}" type="pres">
      <dgm:prSet presAssocID="{CB44E824-BAD5-4B82-82FB-490662670C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E5454422-28F3-4C6B-8818-4BDD79B0C25A}" type="pres">
      <dgm:prSet presAssocID="{5D7AE6CD-AE4D-4B53-B339-C9D3732442F8}" presName="parentLin" presStyleCnt="0"/>
      <dgm:spPr/>
    </dgm:pt>
    <dgm:pt modelId="{20ABAEB3-B8BB-4FB4-A5C8-0436878FD6E4}" type="pres">
      <dgm:prSet presAssocID="{5D7AE6CD-AE4D-4B53-B339-C9D3732442F8}" presName="parentLeftMargin" presStyleLbl="node1" presStyleIdx="0" presStyleCnt="2"/>
      <dgm:spPr/>
      <dgm:t>
        <a:bodyPr/>
        <a:lstStyle/>
        <a:p>
          <a:endParaRPr lang="es-CR"/>
        </a:p>
      </dgm:t>
    </dgm:pt>
    <dgm:pt modelId="{6AA1A272-57C3-40E5-BC42-DE9B80E17246}" type="pres">
      <dgm:prSet presAssocID="{5D7AE6CD-AE4D-4B53-B339-C9D3732442F8}" presName="parentText" presStyleLbl="node1" presStyleIdx="0" presStyleCnt="2" custScaleX="142310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CAC094D-D05E-4D0E-A309-CB23BA9F9E51}" type="pres">
      <dgm:prSet presAssocID="{5D7AE6CD-AE4D-4B53-B339-C9D3732442F8}" presName="negativeSpace" presStyleCnt="0"/>
      <dgm:spPr/>
    </dgm:pt>
    <dgm:pt modelId="{6ECC6F71-360B-4317-8A1F-87154B965D36}" type="pres">
      <dgm:prSet presAssocID="{5D7AE6CD-AE4D-4B53-B339-C9D3732442F8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D10F15D-E93C-4DFB-91D6-9009A2CC95C1}" type="pres">
      <dgm:prSet presAssocID="{60E8C76A-2043-4379-9485-91A4DD839486}" presName="spaceBetweenRectangles" presStyleCnt="0"/>
      <dgm:spPr/>
    </dgm:pt>
    <dgm:pt modelId="{D78688ED-3513-48EB-A106-4FBB5015E9D3}" type="pres">
      <dgm:prSet presAssocID="{12B76CCE-A61E-4F03-9D44-0A3179C5AAAE}" presName="parentLin" presStyleCnt="0"/>
      <dgm:spPr/>
    </dgm:pt>
    <dgm:pt modelId="{B5904D22-04F2-49EC-8E26-4D0DB7481CC4}" type="pres">
      <dgm:prSet presAssocID="{12B76CCE-A61E-4F03-9D44-0A3179C5AAAE}" presName="parentLeftMargin" presStyleLbl="node1" presStyleIdx="0" presStyleCnt="2"/>
      <dgm:spPr/>
      <dgm:t>
        <a:bodyPr/>
        <a:lstStyle/>
        <a:p>
          <a:endParaRPr lang="es-CR"/>
        </a:p>
      </dgm:t>
    </dgm:pt>
    <dgm:pt modelId="{62069CDA-D56E-4D6A-9F03-E0D8D25D3E9F}" type="pres">
      <dgm:prSet presAssocID="{12B76CCE-A61E-4F03-9D44-0A3179C5AAAE}" presName="parentText" presStyleLbl="node1" presStyleIdx="1" presStyleCnt="2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F60D0CD-AF39-4966-9840-648C70CEA4D4}" type="pres">
      <dgm:prSet presAssocID="{12B76CCE-A61E-4F03-9D44-0A3179C5AAAE}" presName="negativeSpace" presStyleCnt="0"/>
      <dgm:spPr/>
    </dgm:pt>
    <dgm:pt modelId="{A9EF6A91-DDFB-4746-AE5D-FB4231FF0E1B}" type="pres">
      <dgm:prSet presAssocID="{12B76CCE-A61E-4F03-9D44-0A3179C5AAAE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BCAEF5E4-57C4-4F25-B497-DF02E083568E}" type="presOf" srcId="{521A8E49-369E-40EB-BEF6-4EF71AA25F44}" destId="{A9EF6A91-DDFB-4746-AE5D-FB4231FF0E1B}" srcOrd="0" destOrd="0" presId="urn:microsoft.com/office/officeart/2005/8/layout/list1"/>
    <dgm:cxn modelId="{16CEFC21-9421-4375-9E0A-AE8112427B78}" srcId="{5D7AE6CD-AE4D-4B53-B339-C9D3732442F8}" destId="{F5A8C386-174F-4091-9823-D49C735A02FF}" srcOrd="0" destOrd="0" parTransId="{41510274-C9E0-4961-9E15-E2F6562BC527}" sibTransId="{E0415C0A-CF8D-4F2F-8EA3-59043E3C5AF9}"/>
    <dgm:cxn modelId="{4E43762B-3130-4745-B467-BE2E965AE948}" type="presOf" srcId="{12B76CCE-A61E-4F03-9D44-0A3179C5AAAE}" destId="{B5904D22-04F2-49EC-8E26-4D0DB7481CC4}" srcOrd="0" destOrd="0" presId="urn:microsoft.com/office/officeart/2005/8/layout/list1"/>
    <dgm:cxn modelId="{8B63CB93-E6DC-41F7-959B-D6F10CBB5047}" srcId="{CB44E824-BAD5-4B82-82FB-490662670CB6}" destId="{12B76CCE-A61E-4F03-9D44-0A3179C5AAAE}" srcOrd="1" destOrd="0" parTransId="{6166BC95-18CD-442C-88FA-849B68DC0530}" sibTransId="{EC6A10A2-7143-4EBC-BB74-4DAD529DFBD2}"/>
    <dgm:cxn modelId="{25426D36-12B0-4875-9406-04ECE32DB24F}" type="presOf" srcId="{12B76CCE-A61E-4F03-9D44-0A3179C5AAAE}" destId="{62069CDA-D56E-4D6A-9F03-E0D8D25D3E9F}" srcOrd="1" destOrd="0" presId="urn:microsoft.com/office/officeart/2005/8/layout/list1"/>
    <dgm:cxn modelId="{2D105947-1D29-450A-9F63-5A4E88E0DB2B}" type="presOf" srcId="{5D7AE6CD-AE4D-4B53-B339-C9D3732442F8}" destId="{20ABAEB3-B8BB-4FB4-A5C8-0436878FD6E4}" srcOrd="0" destOrd="0" presId="urn:microsoft.com/office/officeart/2005/8/layout/list1"/>
    <dgm:cxn modelId="{403C7641-5B91-46C8-876E-2493454417F7}" srcId="{CB44E824-BAD5-4B82-82FB-490662670CB6}" destId="{5D7AE6CD-AE4D-4B53-B339-C9D3732442F8}" srcOrd="0" destOrd="0" parTransId="{D209DCAD-CD48-468F-9851-BA664A80AECB}" sibTransId="{60E8C76A-2043-4379-9485-91A4DD839486}"/>
    <dgm:cxn modelId="{7889C3C1-F783-454B-9681-95F6DB81CD0C}" type="presOf" srcId="{F5A8C386-174F-4091-9823-D49C735A02FF}" destId="{6ECC6F71-360B-4317-8A1F-87154B965D36}" srcOrd="0" destOrd="0" presId="urn:microsoft.com/office/officeart/2005/8/layout/list1"/>
    <dgm:cxn modelId="{739F92E2-BC6D-4431-9314-8EA7E87C9786}" srcId="{12B76CCE-A61E-4F03-9D44-0A3179C5AAAE}" destId="{521A8E49-369E-40EB-BEF6-4EF71AA25F44}" srcOrd="0" destOrd="0" parTransId="{46BC2FD3-05BE-4A53-B775-4FD2E2B442F7}" sibTransId="{3081B314-C5EA-44F7-9EB8-14C10174DAFB}"/>
    <dgm:cxn modelId="{49428D28-9676-4936-B9AD-0B1D8B385289}" type="presOf" srcId="{CB44E824-BAD5-4B82-82FB-490662670CB6}" destId="{C3AA6461-6A12-466B-BA2D-B01A1A56685F}" srcOrd="0" destOrd="0" presId="urn:microsoft.com/office/officeart/2005/8/layout/list1"/>
    <dgm:cxn modelId="{F625DC40-D7D8-44FC-A664-608EF5FE28DC}" type="presOf" srcId="{5D7AE6CD-AE4D-4B53-B339-C9D3732442F8}" destId="{6AA1A272-57C3-40E5-BC42-DE9B80E17246}" srcOrd="1" destOrd="0" presId="urn:microsoft.com/office/officeart/2005/8/layout/list1"/>
    <dgm:cxn modelId="{227D86C9-9050-4E28-BA40-30DD14524F3D}" type="presParOf" srcId="{C3AA6461-6A12-466B-BA2D-B01A1A56685F}" destId="{E5454422-28F3-4C6B-8818-4BDD79B0C25A}" srcOrd="0" destOrd="0" presId="urn:microsoft.com/office/officeart/2005/8/layout/list1"/>
    <dgm:cxn modelId="{C499E984-8CD2-4BD7-B001-2B2F02BB867F}" type="presParOf" srcId="{E5454422-28F3-4C6B-8818-4BDD79B0C25A}" destId="{20ABAEB3-B8BB-4FB4-A5C8-0436878FD6E4}" srcOrd="0" destOrd="0" presId="urn:microsoft.com/office/officeart/2005/8/layout/list1"/>
    <dgm:cxn modelId="{A480C25B-5EAE-4680-BA80-3EF1A7E6563C}" type="presParOf" srcId="{E5454422-28F3-4C6B-8818-4BDD79B0C25A}" destId="{6AA1A272-57C3-40E5-BC42-DE9B80E17246}" srcOrd="1" destOrd="0" presId="urn:microsoft.com/office/officeart/2005/8/layout/list1"/>
    <dgm:cxn modelId="{AE7B9CAC-98AE-4D9A-96AB-89B7D69A1396}" type="presParOf" srcId="{C3AA6461-6A12-466B-BA2D-B01A1A56685F}" destId="{0CAC094D-D05E-4D0E-A309-CB23BA9F9E51}" srcOrd="1" destOrd="0" presId="urn:microsoft.com/office/officeart/2005/8/layout/list1"/>
    <dgm:cxn modelId="{D793F29C-BFAF-4846-A401-20BC1261ECED}" type="presParOf" srcId="{C3AA6461-6A12-466B-BA2D-B01A1A56685F}" destId="{6ECC6F71-360B-4317-8A1F-87154B965D36}" srcOrd="2" destOrd="0" presId="urn:microsoft.com/office/officeart/2005/8/layout/list1"/>
    <dgm:cxn modelId="{9A193649-5858-4AFB-8E9D-29E658576994}" type="presParOf" srcId="{C3AA6461-6A12-466B-BA2D-B01A1A56685F}" destId="{AD10F15D-E93C-4DFB-91D6-9009A2CC95C1}" srcOrd="3" destOrd="0" presId="urn:microsoft.com/office/officeart/2005/8/layout/list1"/>
    <dgm:cxn modelId="{BF63537D-03B0-423F-BFF5-27D719BCBB62}" type="presParOf" srcId="{C3AA6461-6A12-466B-BA2D-B01A1A56685F}" destId="{D78688ED-3513-48EB-A106-4FBB5015E9D3}" srcOrd="4" destOrd="0" presId="urn:microsoft.com/office/officeart/2005/8/layout/list1"/>
    <dgm:cxn modelId="{503BA9B7-2AE8-4EF7-A99C-AED857D0CE9D}" type="presParOf" srcId="{D78688ED-3513-48EB-A106-4FBB5015E9D3}" destId="{B5904D22-04F2-49EC-8E26-4D0DB7481CC4}" srcOrd="0" destOrd="0" presId="urn:microsoft.com/office/officeart/2005/8/layout/list1"/>
    <dgm:cxn modelId="{75B4EA27-563A-4139-9A83-99F68907179A}" type="presParOf" srcId="{D78688ED-3513-48EB-A106-4FBB5015E9D3}" destId="{62069CDA-D56E-4D6A-9F03-E0D8D25D3E9F}" srcOrd="1" destOrd="0" presId="urn:microsoft.com/office/officeart/2005/8/layout/list1"/>
    <dgm:cxn modelId="{10AFE2E0-FD58-4714-8A15-C1EC180739E2}" type="presParOf" srcId="{C3AA6461-6A12-466B-BA2D-B01A1A56685F}" destId="{BF60D0CD-AF39-4966-9840-648C70CEA4D4}" srcOrd="5" destOrd="0" presId="urn:microsoft.com/office/officeart/2005/8/layout/list1"/>
    <dgm:cxn modelId="{45A26E6E-5E0F-4B56-A202-0E267C90C7D3}" type="presParOf" srcId="{C3AA6461-6A12-466B-BA2D-B01A1A56685F}" destId="{A9EF6A91-DDFB-4746-AE5D-FB4231FF0E1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F8F83-8775-4157-9A86-E49D6D5667E4}">
      <dsp:nvSpPr>
        <dsp:cNvPr id="0" name=""/>
        <dsp:cNvSpPr/>
      </dsp:nvSpPr>
      <dsp:spPr>
        <a:xfrm>
          <a:off x="4260593" y="125737"/>
          <a:ext cx="2816900" cy="281732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AEDE67-C66B-44D5-852B-A2EBACACE45A}">
      <dsp:nvSpPr>
        <dsp:cNvPr id="0" name=""/>
        <dsp:cNvSpPr/>
      </dsp:nvSpPr>
      <dsp:spPr>
        <a:xfrm>
          <a:off x="4827418" y="1017141"/>
          <a:ext cx="1565297" cy="782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900" b="1" kern="1200" dirty="0"/>
            <a:t>Junta Administrativa</a:t>
          </a:r>
        </a:p>
      </dsp:txBody>
      <dsp:txXfrm>
        <a:off x="4827418" y="1017141"/>
        <a:ext cx="1565297" cy="782461"/>
      </dsp:txXfrm>
    </dsp:sp>
    <dsp:sp modelId="{AA953C49-026E-4A53-B6CB-AF4C6FA556B5}">
      <dsp:nvSpPr>
        <dsp:cNvPr id="0" name=""/>
        <dsp:cNvSpPr/>
      </dsp:nvSpPr>
      <dsp:spPr>
        <a:xfrm>
          <a:off x="3422406" y="1618764"/>
          <a:ext cx="2816900" cy="281732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7DEACB-F5E5-425A-A487-11924F68CA3A}">
      <dsp:nvSpPr>
        <dsp:cNvPr id="0" name=""/>
        <dsp:cNvSpPr/>
      </dsp:nvSpPr>
      <dsp:spPr>
        <a:xfrm>
          <a:off x="4048208" y="2645269"/>
          <a:ext cx="1565297" cy="782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900" b="1" kern="1200" dirty="0"/>
            <a:t>Consejo de Profesores</a:t>
          </a:r>
        </a:p>
      </dsp:txBody>
      <dsp:txXfrm>
        <a:off x="4048208" y="2645269"/>
        <a:ext cx="1565297" cy="782461"/>
      </dsp:txXfrm>
    </dsp:sp>
    <dsp:sp modelId="{FA272433-A04D-4E50-8829-D761E0595510}">
      <dsp:nvSpPr>
        <dsp:cNvPr id="0" name=""/>
        <dsp:cNvSpPr/>
      </dsp:nvSpPr>
      <dsp:spPr>
        <a:xfrm>
          <a:off x="4405280" y="3431242"/>
          <a:ext cx="2420153" cy="242112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4396D2-7C63-4F34-BFE7-6EB709BA1D64}">
      <dsp:nvSpPr>
        <dsp:cNvPr id="0" name=""/>
        <dsp:cNvSpPr/>
      </dsp:nvSpPr>
      <dsp:spPr>
        <a:xfrm>
          <a:off x="4831121" y="4275738"/>
          <a:ext cx="1565297" cy="782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900" b="1" kern="1200" dirty="0"/>
            <a:t>Comunidad Educativa</a:t>
          </a:r>
        </a:p>
      </dsp:txBody>
      <dsp:txXfrm>
        <a:off x="4831121" y="4275738"/>
        <a:ext cx="1565297" cy="7824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F051E7-0438-46D8-A013-B33845CC8AA0}">
      <dsp:nvSpPr>
        <dsp:cNvPr id="0" name=""/>
        <dsp:cNvSpPr/>
      </dsp:nvSpPr>
      <dsp:spPr>
        <a:xfrm>
          <a:off x="4344945" y="2013689"/>
          <a:ext cx="1529904" cy="1529904"/>
        </a:xfrm>
        <a:prstGeom prst="ellipse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6000" kern="1200" dirty="0">
              <a:solidFill>
                <a:schemeClr val="accent1">
                  <a:lumMod val="50000"/>
                </a:schemeClr>
              </a:solidFill>
            </a:rPr>
            <a:t>CE</a:t>
          </a:r>
        </a:p>
      </dsp:txBody>
      <dsp:txXfrm>
        <a:off x="4568994" y="2237738"/>
        <a:ext cx="1081806" cy="1081806"/>
      </dsp:txXfrm>
    </dsp:sp>
    <dsp:sp modelId="{7E3DE8C7-548E-4CC2-8FF0-644071D976F1}">
      <dsp:nvSpPr>
        <dsp:cNvPr id="0" name=""/>
        <dsp:cNvSpPr/>
      </dsp:nvSpPr>
      <dsp:spPr>
        <a:xfrm rot="16156503">
          <a:off x="4816810" y="1720431"/>
          <a:ext cx="559735" cy="26946"/>
        </a:xfrm>
        <a:custGeom>
          <a:avLst/>
          <a:gdLst/>
          <a:ahLst/>
          <a:cxnLst/>
          <a:rect l="0" t="0" r="0" b="0"/>
          <a:pathLst>
            <a:path>
              <a:moveTo>
                <a:pt x="0" y="13473"/>
              </a:moveTo>
              <a:lnTo>
                <a:pt x="559735" y="1347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500" kern="1200"/>
        </a:p>
      </dsp:txBody>
      <dsp:txXfrm rot="10800000">
        <a:off x="5082684" y="1719911"/>
        <a:ext cx="27986" cy="27986"/>
      </dsp:txXfrm>
    </dsp:sp>
    <dsp:sp modelId="{CD6E7C21-4785-40D5-B449-D999E2387218}">
      <dsp:nvSpPr>
        <dsp:cNvPr id="0" name=""/>
        <dsp:cNvSpPr/>
      </dsp:nvSpPr>
      <dsp:spPr>
        <a:xfrm>
          <a:off x="3925524" y="113666"/>
          <a:ext cx="2318265" cy="134041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100" b="1" kern="1200" dirty="0">
              <a:solidFill>
                <a:schemeClr val="bg1"/>
              </a:solidFill>
            </a:rPr>
            <a:t>Especialidades Técnicas</a:t>
          </a:r>
        </a:p>
      </dsp:txBody>
      <dsp:txXfrm>
        <a:off x="4265026" y="309964"/>
        <a:ext cx="1639261" cy="947814"/>
      </dsp:txXfrm>
    </dsp:sp>
    <dsp:sp modelId="{B8ACE77C-ED44-4035-B7EE-82495876D585}">
      <dsp:nvSpPr>
        <dsp:cNvPr id="0" name=""/>
        <dsp:cNvSpPr/>
      </dsp:nvSpPr>
      <dsp:spPr>
        <a:xfrm rot="4671">
          <a:off x="5874848" y="2766703"/>
          <a:ext cx="729052" cy="26946"/>
        </a:xfrm>
        <a:custGeom>
          <a:avLst/>
          <a:gdLst/>
          <a:ahLst/>
          <a:cxnLst/>
          <a:rect l="0" t="0" r="0" b="0"/>
          <a:pathLst>
            <a:path>
              <a:moveTo>
                <a:pt x="0" y="13473"/>
              </a:moveTo>
              <a:lnTo>
                <a:pt x="729052" y="1347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500" kern="1200"/>
        </a:p>
      </dsp:txBody>
      <dsp:txXfrm>
        <a:off x="6221148" y="2761949"/>
        <a:ext cx="36452" cy="36452"/>
      </dsp:txXfrm>
    </dsp:sp>
    <dsp:sp modelId="{18C1B84D-E22B-43AD-B4DA-20F48E3B79CF}">
      <dsp:nvSpPr>
        <dsp:cNvPr id="0" name=""/>
        <dsp:cNvSpPr/>
      </dsp:nvSpPr>
      <dsp:spPr>
        <a:xfrm>
          <a:off x="6603898" y="2112040"/>
          <a:ext cx="2318265" cy="1340410"/>
        </a:xfrm>
        <a:prstGeom prst="ellipse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100" b="1" kern="1200" dirty="0">
              <a:solidFill>
                <a:schemeClr val="bg1"/>
              </a:solidFill>
            </a:rPr>
            <a:t>Activos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100" b="1" kern="1200" dirty="0">
              <a:solidFill>
                <a:schemeClr val="bg1"/>
              </a:solidFill>
            </a:rPr>
            <a:t>(inventario)</a:t>
          </a:r>
        </a:p>
      </dsp:txBody>
      <dsp:txXfrm>
        <a:off x="6943400" y="2308338"/>
        <a:ext cx="1639261" cy="947814"/>
      </dsp:txXfrm>
    </dsp:sp>
    <dsp:sp modelId="{41CB862C-9C88-4FBE-90DC-6B077E8CF863}">
      <dsp:nvSpPr>
        <dsp:cNvPr id="0" name=""/>
        <dsp:cNvSpPr/>
      </dsp:nvSpPr>
      <dsp:spPr>
        <a:xfrm rot="5400000">
          <a:off x="4795523" y="3844495"/>
          <a:ext cx="628748" cy="26946"/>
        </a:xfrm>
        <a:custGeom>
          <a:avLst/>
          <a:gdLst/>
          <a:ahLst/>
          <a:cxnLst/>
          <a:rect l="0" t="0" r="0" b="0"/>
          <a:pathLst>
            <a:path>
              <a:moveTo>
                <a:pt x="0" y="13473"/>
              </a:moveTo>
              <a:lnTo>
                <a:pt x="628748" y="1347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500" kern="1200"/>
        </a:p>
      </dsp:txBody>
      <dsp:txXfrm>
        <a:off x="5094178" y="3842249"/>
        <a:ext cx="31437" cy="31437"/>
      </dsp:txXfrm>
    </dsp:sp>
    <dsp:sp modelId="{07BEED2D-602D-4049-A2BC-D9DCDB385508}">
      <dsp:nvSpPr>
        <dsp:cNvPr id="0" name=""/>
        <dsp:cNvSpPr/>
      </dsp:nvSpPr>
      <dsp:spPr>
        <a:xfrm>
          <a:off x="3950764" y="4172342"/>
          <a:ext cx="2318265" cy="1340410"/>
        </a:xfrm>
        <a:prstGeom prst="ellipse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100" b="1" kern="1200" dirty="0">
              <a:solidFill>
                <a:schemeClr val="bg1"/>
              </a:solidFill>
            </a:rPr>
            <a:t>Instrumento Diagnóstico</a:t>
          </a:r>
        </a:p>
      </dsp:txBody>
      <dsp:txXfrm>
        <a:off x="4290266" y="4368640"/>
        <a:ext cx="1639261" cy="947814"/>
      </dsp:txXfrm>
    </dsp:sp>
    <dsp:sp modelId="{1808E36E-CCE9-41C3-A6B6-2C12C3E7FC78}">
      <dsp:nvSpPr>
        <dsp:cNvPr id="0" name=""/>
        <dsp:cNvSpPr/>
      </dsp:nvSpPr>
      <dsp:spPr>
        <a:xfrm rot="10730259">
          <a:off x="3591162" y="2788333"/>
          <a:ext cx="754017" cy="26946"/>
        </a:xfrm>
        <a:custGeom>
          <a:avLst/>
          <a:gdLst/>
          <a:ahLst/>
          <a:cxnLst/>
          <a:rect l="0" t="0" r="0" b="0"/>
          <a:pathLst>
            <a:path>
              <a:moveTo>
                <a:pt x="0" y="13473"/>
              </a:moveTo>
              <a:lnTo>
                <a:pt x="754017" y="1347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500" kern="1200"/>
        </a:p>
      </dsp:txBody>
      <dsp:txXfrm rot="10800000">
        <a:off x="3949320" y="2782956"/>
        <a:ext cx="37700" cy="37700"/>
      </dsp:txXfrm>
    </dsp:sp>
    <dsp:sp modelId="{E88A5075-A039-491D-96F3-44523AB28341}">
      <dsp:nvSpPr>
        <dsp:cNvPr id="0" name=""/>
        <dsp:cNvSpPr/>
      </dsp:nvSpPr>
      <dsp:spPr>
        <a:xfrm>
          <a:off x="1273688" y="2162752"/>
          <a:ext cx="2318265" cy="1340410"/>
        </a:xfrm>
        <a:prstGeom prst="ellipse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100" b="1" kern="1200" dirty="0">
              <a:solidFill>
                <a:schemeClr val="bg1"/>
              </a:solidFill>
            </a:rPr>
            <a:t>Entorno Educativo</a:t>
          </a:r>
        </a:p>
      </dsp:txBody>
      <dsp:txXfrm>
        <a:off x="1613190" y="2359050"/>
        <a:ext cx="1639261" cy="9478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FE80D-2797-4CC5-8A16-E3EA2EA7B1C5}">
      <dsp:nvSpPr>
        <dsp:cNvPr id="0" name=""/>
        <dsp:cNvSpPr/>
      </dsp:nvSpPr>
      <dsp:spPr>
        <a:xfrm>
          <a:off x="0" y="1451551"/>
          <a:ext cx="2967677" cy="2447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800" kern="1200" dirty="0"/>
            <a:t>Portada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800" kern="1200" dirty="0"/>
            <a:t>Datos de Finca e Infraestructura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800" kern="1200" dirty="0"/>
            <a:t>Oferta Educativa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/>
            <a:t>Anexos </a:t>
          </a:r>
          <a:endParaRPr lang="es-CR" sz="1800" kern="1200" dirty="0"/>
        </a:p>
      </dsp:txBody>
      <dsp:txXfrm>
        <a:off x="56329" y="1507880"/>
        <a:ext cx="2855019" cy="1810545"/>
      </dsp:txXfrm>
    </dsp:sp>
    <dsp:sp modelId="{746EFA39-D890-4379-9E67-0DA60E11FCEB}">
      <dsp:nvSpPr>
        <dsp:cNvPr id="0" name=""/>
        <dsp:cNvSpPr/>
      </dsp:nvSpPr>
      <dsp:spPr>
        <a:xfrm>
          <a:off x="2148790" y="2163986"/>
          <a:ext cx="3256865" cy="3256865"/>
        </a:xfrm>
        <a:prstGeom prst="leftCircularArrow">
          <a:avLst>
            <a:gd name="adj1" fmla="val 3240"/>
            <a:gd name="adj2" fmla="val 399510"/>
            <a:gd name="adj3" fmla="val 1890331"/>
            <a:gd name="adj4" fmla="val 8739799"/>
            <a:gd name="adj5" fmla="val 378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031DA57-5251-4AB7-B27E-F92975AABE9D}">
      <dsp:nvSpPr>
        <dsp:cNvPr id="0" name=""/>
        <dsp:cNvSpPr/>
      </dsp:nvSpPr>
      <dsp:spPr>
        <a:xfrm>
          <a:off x="699362" y="3626498"/>
          <a:ext cx="2637935" cy="1049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100" b="1" kern="1200" dirty="0"/>
            <a:t>Administrativa</a:t>
          </a:r>
        </a:p>
      </dsp:txBody>
      <dsp:txXfrm>
        <a:off x="730087" y="3657223"/>
        <a:ext cx="2576485" cy="987570"/>
      </dsp:txXfrm>
    </dsp:sp>
    <dsp:sp modelId="{0DC824D6-D45E-4B54-9FA3-8F995067E0BC}">
      <dsp:nvSpPr>
        <dsp:cNvPr id="0" name=""/>
        <dsp:cNvSpPr/>
      </dsp:nvSpPr>
      <dsp:spPr>
        <a:xfrm>
          <a:off x="3801721" y="1485476"/>
          <a:ext cx="2967677" cy="2447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800" kern="1200" dirty="0"/>
            <a:t>Justificación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800" kern="1200" dirty="0"/>
            <a:t>Diagnóstico de requerimientos de especialidades técnicas</a:t>
          </a:r>
        </a:p>
      </dsp:txBody>
      <dsp:txXfrm>
        <a:off x="3858050" y="2066315"/>
        <a:ext cx="2855019" cy="1810545"/>
      </dsp:txXfrm>
    </dsp:sp>
    <dsp:sp modelId="{22486C1D-A189-4176-8B11-897C2901D259}">
      <dsp:nvSpPr>
        <dsp:cNvPr id="0" name=""/>
        <dsp:cNvSpPr/>
      </dsp:nvSpPr>
      <dsp:spPr>
        <a:xfrm>
          <a:off x="6355995" y="-64913"/>
          <a:ext cx="3669435" cy="3669435"/>
        </a:xfrm>
        <a:prstGeom prst="circularArrow">
          <a:avLst>
            <a:gd name="adj1" fmla="val 2876"/>
            <a:gd name="adj2" fmla="val 351563"/>
            <a:gd name="adj3" fmla="val 19472927"/>
            <a:gd name="adj4" fmla="val 12575511"/>
            <a:gd name="adj5" fmla="val 3355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48F2D64-3E55-46B4-A36B-84AF09627E49}">
      <dsp:nvSpPr>
        <dsp:cNvPr id="0" name=""/>
        <dsp:cNvSpPr/>
      </dsp:nvSpPr>
      <dsp:spPr>
        <a:xfrm>
          <a:off x="4461205" y="960966"/>
          <a:ext cx="2637935" cy="1049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100" b="1" kern="1200" dirty="0"/>
            <a:t>Análisis</a:t>
          </a:r>
          <a:r>
            <a:rPr lang="es-CR" sz="3100" kern="1200" dirty="0"/>
            <a:t> </a:t>
          </a:r>
        </a:p>
      </dsp:txBody>
      <dsp:txXfrm>
        <a:off x="4491930" y="991691"/>
        <a:ext cx="2576485" cy="987570"/>
      </dsp:txXfrm>
    </dsp:sp>
    <dsp:sp modelId="{E9E38266-1188-4F16-969B-8EB48F10A627}">
      <dsp:nvSpPr>
        <dsp:cNvPr id="0" name=""/>
        <dsp:cNvSpPr/>
      </dsp:nvSpPr>
      <dsp:spPr>
        <a:xfrm>
          <a:off x="7601602" y="1485476"/>
          <a:ext cx="2967677" cy="2447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800" kern="1200" dirty="0"/>
            <a:t>Plan Operativo de Inversión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800" kern="1200" dirty="0"/>
            <a:t>Perfiles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800" kern="1200" dirty="0"/>
            <a:t>Acuerdos de Aprobación</a:t>
          </a:r>
        </a:p>
      </dsp:txBody>
      <dsp:txXfrm>
        <a:off x="7657931" y="1541805"/>
        <a:ext cx="2855019" cy="1810545"/>
      </dsp:txXfrm>
    </dsp:sp>
    <dsp:sp modelId="{96D2F139-BE49-46F7-9C57-C184EFA0FD1A}">
      <dsp:nvSpPr>
        <dsp:cNvPr id="0" name=""/>
        <dsp:cNvSpPr/>
      </dsp:nvSpPr>
      <dsp:spPr>
        <a:xfrm>
          <a:off x="8261086" y="3408680"/>
          <a:ext cx="2637935" cy="1049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100" b="1" kern="1200" dirty="0"/>
            <a:t>Planificación</a:t>
          </a:r>
        </a:p>
      </dsp:txBody>
      <dsp:txXfrm>
        <a:off x="8291811" y="3439405"/>
        <a:ext cx="2576485" cy="9875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922DC-9862-4B3A-8540-5AA47F3F73FB}">
      <dsp:nvSpPr>
        <dsp:cNvPr id="0" name=""/>
        <dsp:cNvSpPr/>
      </dsp:nvSpPr>
      <dsp:spPr>
        <a:xfrm>
          <a:off x="2453075" y="2446"/>
          <a:ext cx="1631127" cy="106023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900" b="1" kern="1200" dirty="0"/>
            <a:t>Retos de la Educación Técnica</a:t>
          </a:r>
        </a:p>
      </dsp:txBody>
      <dsp:txXfrm>
        <a:off x="2504831" y="54202"/>
        <a:ext cx="1527615" cy="956720"/>
      </dsp:txXfrm>
    </dsp:sp>
    <dsp:sp modelId="{72FF871D-771B-4E37-A662-C556F5546832}">
      <dsp:nvSpPr>
        <dsp:cNvPr id="0" name=""/>
        <dsp:cNvSpPr/>
      </dsp:nvSpPr>
      <dsp:spPr>
        <a:xfrm>
          <a:off x="1152068" y="532562"/>
          <a:ext cx="4233141" cy="4233141"/>
        </a:xfrm>
        <a:custGeom>
          <a:avLst/>
          <a:gdLst/>
          <a:ahLst/>
          <a:cxnLst/>
          <a:rect l="0" t="0" r="0" b="0"/>
          <a:pathLst>
            <a:path>
              <a:moveTo>
                <a:pt x="3150244" y="269575"/>
              </a:moveTo>
              <a:arcTo wR="2116570" hR="2116570" stAng="17954018" swAng="1210614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168B8-7895-4EC2-9918-253599654BFE}">
      <dsp:nvSpPr>
        <dsp:cNvPr id="0" name=""/>
        <dsp:cNvSpPr/>
      </dsp:nvSpPr>
      <dsp:spPr>
        <a:xfrm>
          <a:off x="4466053" y="1464960"/>
          <a:ext cx="1631127" cy="1060232"/>
        </a:xfrm>
        <a:prstGeom prst="roundRect">
          <a:avLst/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900" b="1" kern="1200" dirty="0"/>
            <a:t>Planificación Institucional</a:t>
          </a:r>
        </a:p>
      </dsp:txBody>
      <dsp:txXfrm>
        <a:off x="4517809" y="1516716"/>
        <a:ext cx="1527615" cy="956720"/>
      </dsp:txXfrm>
    </dsp:sp>
    <dsp:sp modelId="{4CD976E4-23F6-40A1-9EFC-4B73135900EC}">
      <dsp:nvSpPr>
        <dsp:cNvPr id="0" name=""/>
        <dsp:cNvSpPr/>
      </dsp:nvSpPr>
      <dsp:spPr>
        <a:xfrm>
          <a:off x="1152068" y="532562"/>
          <a:ext cx="4233141" cy="4233141"/>
        </a:xfrm>
        <a:custGeom>
          <a:avLst/>
          <a:gdLst/>
          <a:ahLst/>
          <a:cxnLst/>
          <a:rect l="0" t="0" r="0" b="0"/>
          <a:pathLst>
            <a:path>
              <a:moveTo>
                <a:pt x="4228051" y="2263273"/>
              </a:moveTo>
              <a:arcTo wR="2116570" hR="2116570" stAng="21838467" swAng="1359011"/>
            </a:path>
          </a:pathLst>
        </a:custGeom>
        <a:noFill/>
        <a:ln w="635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2C8DA-DF0A-457C-9483-B2C50A24F851}">
      <dsp:nvSpPr>
        <dsp:cNvPr id="0" name=""/>
        <dsp:cNvSpPr/>
      </dsp:nvSpPr>
      <dsp:spPr>
        <a:xfrm>
          <a:off x="3697164" y="3831359"/>
          <a:ext cx="1631127" cy="1060232"/>
        </a:xfrm>
        <a:prstGeom prst="round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900" b="1" kern="1200" dirty="0"/>
            <a:t>Realizar Diagnósticos</a:t>
          </a:r>
        </a:p>
      </dsp:txBody>
      <dsp:txXfrm>
        <a:off x="3748920" y="3883115"/>
        <a:ext cx="1527615" cy="956720"/>
      </dsp:txXfrm>
    </dsp:sp>
    <dsp:sp modelId="{6F977776-96F9-45AD-8744-5F6697E4941F}">
      <dsp:nvSpPr>
        <dsp:cNvPr id="0" name=""/>
        <dsp:cNvSpPr/>
      </dsp:nvSpPr>
      <dsp:spPr>
        <a:xfrm>
          <a:off x="1152068" y="532562"/>
          <a:ext cx="4233141" cy="4233141"/>
        </a:xfrm>
        <a:custGeom>
          <a:avLst/>
          <a:gdLst/>
          <a:ahLst/>
          <a:cxnLst/>
          <a:rect l="0" t="0" r="0" b="0"/>
          <a:pathLst>
            <a:path>
              <a:moveTo>
                <a:pt x="2376015" y="4217180"/>
              </a:moveTo>
              <a:arcTo wR="2116570" hR="2116570" stAng="4977547" swAng="844906"/>
            </a:path>
          </a:pathLst>
        </a:custGeom>
        <a:noFill/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12F7B-C9EA-4EE1-941E-2C2F3F1E6085}">
      <dsp:nvSpPr>
        <dsp:cNvPr id="0" name=""/>
        <dsp:cNvSpPr/>
      </dsp:nvSpPr>
      <dsp:spPr>
        <a:xfrm>
          <a:off x="1208986" y="3831359"/>
          <a:ext cx="1631127" cy="1060232"/>
        </a:xfrm>
        <a:prstGeom prst="roundRect">
          <a:avLst/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900" b="1" kern="1200" dirty="0"/>
            <a:t>Debilidades y Fortalezas</a:t>
          </a:r>
        </a:p>
      </dsp:txBody>
      <dsp:txXfrm>
        <a:off x="1260742" y="3883115"/>
        <a:ext cx="1527615" cy="956720"/>
      </dsp:txXfrm>
    </dsp:sp>
    <dsp:sp modelId="{F146F7A1-64FB-406F-9B83-FEEBD8E053BD}">
      <dsp:nvSpPr>
        <dsp:cNvPr id="0" name=""/>
        <dsp:cNvSpPr/>
      </dsp:nvSpPr>
      <dsp:spPr>
        <a:xfrm>
          <a:off x="1152068" y="532562"/>
          <a:ext cx="4233141" cy="4233141"/>
        </a:xfrm>
        <a:custGeom>
          <a:avLst/>
          <a:gdLst/>
          <a:ahLst/>
          <a:cxnLst/>
          <a:rect l="0" t="0" r="0" b="0"/>
          <a:pathLst>
            <a:path>
              <a:moveTo>
                <a:pt x="224437" y="3065098"/>
              </a:moveTo>
              <a:arcTo wR="2116570" hR="2116570" stAng="9202522" swAng="1359011"/>
            </a:path>
          </a:pathLst>
        </a:custGeom>
        <a:noFill/>
        <a:ln w="635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59E51D-3057-49CA-8CE1-D0BF29B4AD05}">
      <dsp:nvSpPr>
        <dsp:cNvPr id="0" name=""/>
        <dsp:cNvSpPr/>
      </dsp:nvSpPr>
      <dsp:spPr>
        <a:xfrm>
          <a:off x="440096" y="1464960"/>
          <a:ext cx="1631127" cy="1060232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900" b="1" kern="1200" dirty="0"/>
            <a:t>Prioridades en el PDQ</a:t>
          </a:r>
        </a:p>
      </dsp:txBody>
      <dsp:txXfrm>
        <a:off x="491852" y="1516716"/>
        <a:ext cx="1527615" cy="956720"/>
      </dsp:txXfrm>
    </dsp:sp>
    <dsp:sp modelId="{A137D1EB-8616-4B53-A59D-08FDD85E6323}">
      <dsp:nvSpPr>
        <dsp:cNvPr id="0" name=""/>
        <dsp:cNvSpPr/>
      </dsp:nvSpPr>
      <dsp:spPr>
        <a:xfrm>
          <a:off x="1152068" y="532562"/>
          <a:ext cx="4233141" cy="4233141"/>
        </a:xfrm>
        <a:custGeom>
          <a:avLst/>
          <a:gdLst/>
          <a:ahLst/>
          <a:cxnLst/>
          <a:rect l="0" t="0" r="0" b="0"/>
          <a:pathLst>
            <a:path>
              <a:moveTo>
                <a:pt x="509266" y="739456"/>
              </a:moveTo>
              <a:arcTo wR="2116570" hR="2116570" stAng="13235368" swAng="1210614"/>
            </a:path>
          </a:pathLst>
        </a:custGeom>
        <a:noFill/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82BC0-9827-4D52-B665-737DCBB3E313}">
      <dsp:nvSpPr>
        <dsp:cNvPr id="0" name=""/>
        <dsp:cNvSpPr/>
      </dsp:nvSpPr>
      <dsp:spPr>
        <a:xfrm>
          <a:off x="0" y="2366139"/>
          <a:ext cx="2963813" cy="133272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800" b="1" kern="1200" dirty="0"/>
            <a:t>Instrumento </a:t>
          </a:r>
        </a:p>
      </dsp:txBody>
      <dsp:txXfrm>
        <a:off x="434040" y="2561312"/>
        <a:ext cx="2095733" cy="942376"/>
      </dsp:txXfrm>
    </dsp:sp>
    <dsp:sp modelId="{185DD811-9F43-49D4-9DD6-21650CC682D6}">
      <dsp:nvSpPr>
        <dsp:cNvPr id="0" name=""/>
        <dsp:cNvSpPr/>
      </dsp:nvSpPr>
      <dsp:spPr>
        <a:xfrm>
          <a:off x="3075425" y="2629539"/>
          <a:ext cx="772978" cy="772978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300" kern="1200"/>
        </a:p>
      </dsp:txBody>
      <dsp:txXfrm>
        <a:off x="3177883" y="2925126"/>
        <a:ext cx="568062" cy="181804"/>
      </dsp:txXfrm>
    </dsp:sp>
    <dsp:sp modelId="{6FDC0926-6590-4330-8665-195844A1319A}">
      <dsp:nvSpPr>
        <dsp:cNvPr id="0" name=""/>
        <dsp:cNvSpPr/>
      </dsp:nvSpPr>
      <dsp:spPr>
        <a:xfrm>
          <a:off x="3952605" y="2366139"/>
          <a:ext cx="2963813" cy="1332722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800" b="1" kern="1200" dirty="0"/>
            <a:t>Inventario</a:t>
          </a:r>
        </a:p>
      </dsp:txBody>
      <dsp:txXfrm>
        <a:off x="4386645" y="2561312"/>
        <a:ext cx="2095733" cy="942376"/>
      </dsp:txXfrm>
    </dsp:sp>
    <dsp:sp modelId="{02008A04-356A-4B28-8F9D-A985C5FB847A}">
      <dsp:nvSpPr>
        <dsp:cNvPr id="0" name=""/>
        <dsp:cNvSpPr/>
      </dsp:nvSpPr>
      <dsp:spPr>
        <a:xfrm>
          <a:off x="7028651" y="2629539"/>
          <a:ext cx="772978" cy="772978"/>
        </a:xfrm>
        <a:prstGeom prst="mathEqual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3200" kern="1200"/>
        </a:p>
      </dsp:txBody>
      <dsp:txXfrm>
        <a:off x="7131109" y="2788772"/>
        <a:ext cx="568062" cy="454512"/>
      </dsp:txXfrm>
    </dsp:sp>
    <dsp:sp modelId="{3DB17AB3-B38A-4D69-A3F5-B5A1CE6F908B}">
      <dsp:nvSpPr>
        <dsp:cNvPr id="0" name=""/>
        <dsp:cNvSpPr/>
      </dsp:nvSpPr>
      <dsp:spPr>
        <a:xfrm>
          <a:off x="7810764" y="2323652"/>
          <a:ext cx="2950100" cy="1332722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/>
            <a:t>Estado Actual</a:t>
          </a:r>
          <a:endParaRPr lang="es-CR" sz="2800" b="1" kern="1200" dirty="0"/>
        </a:p>
      </dsp:txBody>
      <dsp:txXfrm>
        <a:off x="8242796" y="2518825"/>
        <a:ext cx="2086036" cy="9423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1A37DE-3B11-4FB8-91C9-662BF2BAD3EE}">
      <dsp:nvSpPr>
        <dsp:cNvPr id="0" name=""/>
        <dsp:cNvSpPr/>
      </dsp:nvSpPr>
      <dsp:spPr>
        <a:xfrm rot="5400000">
          <a:off x="532267" y="1234435"/>
          <a:ext cx="1585578" cy="263836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16A0A4-C3AD-44B2-809F-38D73FB665A4}">
      <dsp:nvSpPr>
        <dsp:cNvPr id="0" name=""/>
        <dsp:cNvSpPr/>
      </dsp:nvSpPr>
      <dsp:spPr>
        <a:xfrm>
          <a:off x="267594" y="2022738"/>
          <a:ext cx="2381932" cy="2087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200" b="1" kern="1200"/>
            <a:t>1.Palabra Genérica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200" kern="1200"/>
            <a:t>Equipamiento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200" kern="1200"/>
            <a:t>Mantenimiento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200" kern="1200"/>
            <a:t>Acondicionamiento</a:t>
          </a:r>
          <a:endParaRPr lang="es-CR" sz="2200" kern="1200" dirty="0"/>
        </a:p>
      </dsp:txBody>
      <dsp:txXfrm>
        <a:off x="267594" y="2022738"/>
        <a:ext cx="2381932" cy="2087903"/>
      </dsp:txXfrm>
    </dsp:sp>
    <dsp:sp modelId="{BAB3BF16-B351-4EDD-A871-76D895B1F585}">
      <dsp:nvSpPr>
        <dsp:cNvPr id="0" name=""/>
        <dsp:cNvSpPr/>
      </dsp:nvSpPr>
      <dsp:spPr>
        <a:xfrm>
          <a:off x="2200106" y="1040195"/>
          <a:ext cx="449421" cy="44942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E64A2C-E287-4199-B8A0-CBAF30E9ECF3}">
      <dsp:nvSpPr>
        <dsp:cNvPr id="0" name=""/>
        <dsp:cNvSpPr/>
      </dsp:nvSpPr>
      <dsp:spPr>
        <a:xfrm rot="5400000">
          <a:off x="3448218" y="512880"/>
          <a:ext cx="1585578" cy="263836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4AF137-C7AB-44A6-9B81-1512D365E5E6}">
      <dsp:nvSpPr>
        <dsp:cNvPr id="0" name=""/>
        <dsp:cNvSpPr/>
      </dsp:nvSpPr>
      <dsp:spPr>
        <a:xfrm>
          <a:off x="3183545" y="1301183"/>
          <a:ext cx="2381932" cy="2087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200" b="1" kern="1200" dirty="0"/>
            <a:t>2.Clasificación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200" kern="1200" dirty="0"/>
            <a:t>Especialidad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200" kern="1200" dirty="0"/>
            <a:t>Institucional </a:t>
          </a:r>
        </a:p>
      </dsp:txBody>
      <dsp:txXfrm>
        <a:off x="3183545" y="1301183"/>
        <a:ext cx="2381932" cy="2087903"/>
      </dsp:txXfrm>
    </dsp:sp>
    <dsp:sp modelId="{B2B93235-D948-45DE-9266-7C9276CFE540}">
      <dsp:nvSpPr>
        <dsp:cNvPr id="0" name=""/>
        <dsp:cNvSpPr/>
      </dsp:nvSpPr>
      <dsp:spPr>
        <a:xfrm>
          <a:off x="5116056" y="318640"/>
          <a:ext cx="449421" cy="44942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DBA1D7-6218-445C-9D74-2F9CEFA5E317}">
      <dsp:nvSpPr>
        <dsp:cNvPr id="0" name=""/>
        <dsp:cNvSpPr/>
      </dsp:nvSpPr>
      <dsp:spPr>
        <a:xfrm rot="5400000">
          <a:off x="6364168" y="-208674"/>
          <a:ext cx="1585578" cy="263836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5CB77B-84E0-4459-8342-59E24B0AC11B}">
      <dsp:nvSpPr>
        <dsp:cNvPr id="0" name=""/>
        <dsp:cNvSpPr/>
      </dsp:nvSpPr>
      <dsp:spPr>
        <a:xfrm>
          <a:off x="6099496" y="579628"/>
          <a:ext cx="2381932" cy="2087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200" b="1" kern="1200" dirty="0"/>
            <a:t>3.Nombre </a:t>
          </a:r>
          <a:r>
            <a:rPr lang="es-CR" sz="2200" kern="1200" dirty="0"/>
            <a:t> 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200" kern="1200" dirty="0"/>
            <a:t>Especialidad  o área específica institucional</a:t>
          </a:r>
        </a:p>
      </dsp:txBody>
      <dsp:txXfrm>
        <a:off x="6099496" y="579628"/>
        <a:ext cx="2381932" cy="20879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C6F71-360B-4317-8A1F-87154B965D36}">
      <dsp:nvSpPr>
        <dsp:cNvPr id="0" name=""/>
        <dsp:cNvSpPr/>
      </dsp:nvSpPr>
      <dsp:spPr>
        <a:xfrm>
          <a:off x="0" y="277027"/>
          <a:ext cx="9083592" cy="1552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988" tIns="354076" rIns="704988" bIns="170688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2400" b="0" kern="1200">
              <a:latin typeface="Calibri" panose="020F0502020204030204" pitchFamily="34" charset="0"/>
              <a:cs typeface="Calibri" panose="020F0502020204030204" pitchFamily="34" charset="0"/>
            </a:rPr>
            <a:t>Debe  especificar las áreas a intervenir: Pabellón 1 de Contabilidad, Laboratorios de Idiomas, entre otros (pintura del techo, piso, ventanales, verjas, entre otros).</a:t>
          </a:r>
          <a:endParaRPr lang="es-CR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77027"/>
        <a:ext cx="9083592" cy="1552950"/>
      </dsp:txXfrm>
    </dsp:sp>
    <dsp:sp modelId="{6AA1A272-57C3-40E5-BC42-DE9B80E17246}">
      <dsp:nvSpPr>
        <dsp:cNvPr id="0" name=""/>
        <dsp:cNvSpPr/>
      </dsp:nvSpPr>
      <dsp:spPr>
        <a:xfrm>
          <a:off x="433777" y="26107"/>
          <a:ext cx="8642312" cy="501840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337" tIns="0" rIns="24033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Acondicionamiento institucional de Infraestructura Técnica</a:t>
          </a:r>
          <a:endParaRPr lang="es-CR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58275" y="50605"/>
        <a:ext cx="8593316" cy="452844"/>
      </dsp:txXfrm>
    </dsp:sp>
    <dsp:sp modelId="{A9EF6A91-DDFB-4746-AE5D-FB4231FF0E1B}">
      <dsp:nvSpPr>
        <dsp:cNvPr id="0" name=""/>
        <dsp:cNvSpPr/>
      </dsp:nvSpPr>
      <dsp:spPr>
        <a:xfrm>
          <a:off x="0" y="2172698"/>
          <a:ext cx="9083592" cy="1874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988" tIns="354076" rIns="704988" bIns="170688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2400" b="0" kern="1200" dirty="0">
              <a:latin typeface="Calibri" panose="020F0502020204030204" pitchFamily="34" charset="0"/>
              <a:cs typeface="Calibri" panose="020F0502020204030204" pitchFamily="34" charset="0"/>
            </a:rPr>
            <a:t>Debe  especificar las áreas de aprendizaje donde se encuentra los activos: Laboratorios N°1 y N°2, Laboratorio de Emprendimiento e Innovación, Módulo de Turismo, Talleres, entre otros</a:t>
          </a:r>
        </a:p>
      </dsp:txBody>
      <dsp:txXfrm>
        <a:off x="0" y="2172698"/>
        <a:ext cx="9083592" cy="1874250"/>
      </dsp:txXfrm>
    </dsp:sp>
    <dsp:sp modelId="{62069CDA-D56E-4D6A-9F03-E0D8D25D3E9F}">
      <dsp:nvSpPr>
        <dsp:cNvPr id="0" name=""/>
        <dsp:cNvSpPr/>
      </dsp:nvSpPr>
      <dsp:spPr>
        <a:xfrm>
          <a:off x="432446" y="1921778"/>
          <a:ext cx="8648919" cy="501840"/>
        </a:xfrm>
        <a:prstGeom prst="roundRect">
          <a:avLst/>
        </a:prstGeom>
        <a:solidFill>
          <a:schemeClr val="accent6">
            <a:hueOff val="0"/>
            <a:satOff val="0"/>
            <a:lum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337" tIns="0" rIns="24033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Mantenimiento institucional de los Activos de la Ley N°7372</a:t>
          </a:r>
          <a:endParaRPr lang="es-CR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56944" y="1946276"/>
        <a:ext cx="8599923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E86E0-45CF-439B-9928-9A29A0C628B0}" type="datetimeFigureOut">
              <a:rPr lang="es-CR" smtClean="0"/>
              <a:t>11/5/2023</a:t>
            </a:fld>
            <a:endParaRPr lang="es-C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F0467-811A-46BF-8A6A-E82C0CF1DEE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15935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D3777-FEC8-4DA1-8447-1FFA35C74251}" type="datetimeFigureOut">
              <a:rPr lang="es-CR" smtClean="0"/>
              <a:t>11/5/2023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0CD54-FAB3-4A2A-AEED-9EE8B8C3F7A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79338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CD54-FAB3-4A2A-AEED-9EE8B8C3F7AF}" type="slidenum">
              <a:rPr lang="es-CR" smtClean="0"/>
              <a:t>1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35811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CD54-FAB3-4A2A-AEED-9EE8B8C3F7AF}" type="slidenum">
              <a:rPr lang="es-CR" smtClean="0"/>
              <a:t>10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33283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Oferta educativa de especialidad y talleres aprobada para el curso lectivo vigente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 el momento de presentar la propuesta del PDQ.</a:t>
            </a:r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CD54-FAB3-4A2A-AEED-9EE8B8C3F7AF}" type="slidenum">
              <a:rPr lang="es-CR" smtClean="0"/>
              <a:t>11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64434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CD54-FAB3-4A2A-AEED-9EE8B8C3F7AF}" type="slidenum">
              <a:rPr lang="es-CR" smtClean="0"/>
              <a:t>12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09995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Resultado del análisis de Instrumento</a:t>
            </a:r>
            <a:r>
              <a:rPr lang="es-ES" baseline="0" dirty="0" smtClean="0"/>
              <a:t> diagnóstico e Inventario.</a:t>
            </a:r>
          </a:p>
          <a:p>
            <a:r>
              <a:rPr lang="es-ES" baseline="0" dirty="0" smtClean="0"/>
              <a:t>Se realiza en función de la oferta educativa vigente.</a:t>
            </a:r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CD54-FAB3-4A2A-AEED-9EE8B8C3F7AF}" type="slidenum">
              <a:rPr lang="es-CR" smtClean="0"/>
              <a:t>13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76636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Instrumento diagnóstico: contiene los requerimientos técnicos vigentes de la especialidad o área de aprendizaje institucional con su respectiva cantidad,</a:t>
            </a:r>
            <a:r>
              <a:rPr lang="es-ES" baseline="0" dirty="0" smtClean="0"/>
              <a:t> tiene un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espacio para ingresar la cantidad de bienes en buen estado en el inventario, producto de lo anterior, se obtiene el porcentaje de la necesidad real de equipamiento.</a:t>
            </a:r>
            <a:endParaRPr lang="es-C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CD54-FAB3-4A2A-AEED-9EE8B8C3F7AF}" type="slidenum">
              <a:rPr lang="es-CR" smtClean="0"/>
              <a:t>14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20073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CD54-FAB3-4A2A-AEED-9EE8B8C3F7AF}" type="slidenum">
              <a:rPr lang="es-CR" smtClean="0"/>
              <a:t>15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62200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CD54-FAB3-4A2A-AEED-9EE8B8C3F7AF}" type="slidenum">
              <a:rPr lang="es-CR" smtClean="0"/>
              <a:t>16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95664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CD54-FAB3-4A2A-AEED-9EE8B8C3F7AF}" type="slidenum">
              <a:rPr lang="es-CR" smtClean="0"/>
              <a:t>17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775819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CD54-FAB3-4A2A-AEED-9EE8B8C3F7AF}" type="slidenum">
              <a:rPr lang="es-CR" smtClean="0"/>
              <a:t>18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356752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CD54-FAB3-4A2A-AEED-9EE8B8C3F7AF}" type="slidenum">
              <a:rPr lang="es-CR" smtClean="0"/>
              <a:t>19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35791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En su ejecución se  debe considerar el análisis de los datos que se deriva del Modelo de la Evaluación de la Calidad de la Educación Costarricense (MECEC).</a:t>
            </a:r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CD54-FAB3-4A2A-AEED-9EE8B8C3F7AF}" type="slidenum">
              <a:rPr lang="es-CR" smtClean="0"/>
              <a:t>2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179445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CD54-FAB3-4A2A-AEED-9EE8B8C3F7AF}" type="slidenum">
              <a:rPr lang="es-CR" smtClean="0"/>
              <a:t>20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546624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CD54-FAB3-4A2A-AEED-9EE8B8C3F7AF}" type="slidenum">
              <a:rPr lang="es-CR" smtClean="0"/>
              <a:t>21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732681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CD54-FAB3-4A2A-AEED-9EE8B8C3F7AF}" type="slidenum">
              <a:rPr lang="es-CR" smtClean="0"/>
              <a:t>22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657607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CD54-FAB3-4A2A-AEED-9EE8B8C3F7AF}" type="slidenum">
              <a:rPr lang="es-CR" smtClean="0"/>
              <a:t>23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891285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CD54-FAB3-4A2A-AEED-9EE8B8C3F7AF}" type="slidenum">
              <a:rPr lang="es-CR" smtClean="0"/>
              <a:t>24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509296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CD54-FAB3-4A2A-AEED-9EE8B8C3F7AF}" type="slidenum">
              <a:rPr lang="es-CR" smtClean="0"/>
              <a:t>25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507668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CD54-FAB3-4A2A-AEED-9EE8B8C3F7AF}" type="slidenum">
              <a:rPr lang="es-CR" smtClean="0"/>
              <a:t>26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674248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CD54-FAB3-4A2A-AEED-9EE8B8C3F7AF}" type="slidenum">
              <a:rPr lang="es-CR" smtClean="0"/>
              <a:t>27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5443237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CD54-FAB3-4A2A-AEED-9EE8B8C3F7AF}" type="slidenum">
              <a:rPr lang="es-CR" smtClean="0"/>
              <a:t>28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582101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CD54-FAB3-4A2A-AEED-9EE8B8C3F7AF}" type="slidenum">
              <a:rPr lang="es-CR" smtClean="0"/>
              <a:t>29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95394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Junta Administrativa:</a:t>
            </a:r>
            <a:r>
              <a:rPr lang="es-ES" baseline="0" dirty="0" smtClean="0"/>
              <a:t> Seguimiento a la aprobación y posterior ejecución de los recursos.</a:t>
            </a:r>
          </a:p>
          <a:p>
            <a:r>
              <a:rPr lang="es-ES" baseline="0" dirty="0" smtClean="0"/>
              <a:t>Consejo de Profesores / Técnico: Valora necesidades de equipamiento de las especialidades y/o áreas institucionales.</a:t>
            </a:r>
          </a:p>
          <a:p>
            <a:r>
              <a:rPr lang="es-ES" baseline="0" dirty="0" smtClean="0"/>
              <a:t>Comunidad educativa: brindar a las personas estudiantes mejores condiciones que propicien su aprendizaje.</a:t>
            </a:r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CD54-FAB3-4A2A-AEED-9EE8B8C3F7AF}" type="slidenum">
              <a:rPr lang="es-CR" smtClean="0"/>
              <a:t>3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356049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CD54-FAB3-4A2A-AEED-9EE8B8C3F7AF}" type="slidenum">
              <a:rPr lang="es-CR" smtClean="0"/>
              <a:t>30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198368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 smtClean="0"/>
              <a:t>Descripción: </a:t>
            </a:r>
            <a:r>
              <a:rPr lang="es-ES" dirty="0" smtClean="0"/>
              <a:t>Describir en forma general en qué consiste el Plan de Inversión, debe tener relación con el nombre, indicar si el equipamiento se da por primera vez o si corresponde a sustitución de bienes.</a:t>
            </a:r>
          </a:p>
          <a:p>
            <a:r>
              <a:rPr lang="es-ES" b="1" dirty="0" smtClean="0"/>
              <a:t>Bienes y servicios:</a:t>
            </a:r>
            <a:r>
              <a:rPr lang="es-ES" b="1" baseline="0" dirty="0" smtClean="0"/>
              <a:t>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Especificar los bienes (cantidad) y servicios del plan de inversión.  Planes de acondicionamiento detallar en qué consiste.</a:t>
            </a:r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CD54-FAB3-4A2A-AEED-9EE8B8C3F7AF}" type="slidenum">
              <a:rPr lang="es-CR" smtClean="0"/>
              <a:t>31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407533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CD54-FAB3-4A2A-AEED-9EE8B8C3F7AF}" type="slidenum">
              <a:rPr lang="es-CR" smtClean="0"/>
              <a:t>32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795078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CD54-FAB3-4A2A-AEED-9EE8B8C3F7AF}" type="slidenum">
              <a:rPr lang="es-CR" smtClean="0"/>
              <a:t>33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068934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CD54-FAB3-4A2A-AEED-9EE8B8C3F7AF}" type="slidenum">
              <a:rPr lang="es-CR" smtClean="0"/>
              <a:t>34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902551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CD54-FAB3-4A2A-AEED-9EE8B8C3F7AF}" type="slidenum">
              <a:rPr lang="es-CR" smtClean="0"/>
              <a:t>35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738953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8036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CD54-FAB3-4A2A-AEED-9EE8B8C3F7AF}" type="slidenum">
              <a:rPr lang="es-CR" smtClean="0"/>
              <a:t>4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3115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CD54-FAB3-4A2A-AEED-9EE8B8C3F7AF}" type="slidenum">
              <a:rPr lang="es-CR" smtClean="0"/>
              <a:t>5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03578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CD54-FAB3-4A2A-AEED-9EE8B8C3F7AF}" type="slidenum">
              <a:rPr lang="es-CR" smtClean="0"/>
              <a:t>6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06603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CD54-FAB3-4A2A-AEED-9EE8B8C3F7AF}" type="slidenum">
              <a:rPr lang="es-CR" smtClean="0"/>
              <a:t>7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61773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CD54-FAB3-4A2A-AEED-9EE8B8C3F7AF}" type="slidenum">
              <a:rPr lang="es-CR" smtClean="0"/>
              <a:t>8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63847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CD54-FAB3-4A2A-AEED-9EE8B8C3F7AF}" type="slidenum">
              <a:rPr lang="es-CR" smtClean="0"/>
              <a:t>9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17887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11/5/2023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07667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11/5/2023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0921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11/5/2023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00512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11/5/2023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72963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11/5/2023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5830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11/5/2023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51613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11/5/2023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78943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11/5/2023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62228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11/5/2023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55008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11/5/2023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373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11/5/2023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7473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2670F-BD2B-4D9C-B008-0C8443F27A9A}" type="datetimeFigureOut">
              <a:rPr lang="es-CR" smtClean="0"/>
              <a:t>11/5/2023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023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EjemploPDQ.xlsx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../Instrum.Diag.Req.%20M&#237;n.%202022/Laboratorio%20TIC.xlsx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hyperlink" Target="Plantilla_PDQ.docx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#_ftnref1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73" b="1065"/>
          <a:stretch/>
        </p:blipFill>
        <p:spPr bwMode="auto">
          <a:xfrm>
            <a:off x="1922389" y="1605516"/>
            <a:ext cx="10423743" cy="52524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ABD230E-EB6B-489D-AE6F-CAE2F4C8F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677" y="2400222"/>
            <a:ext cx="9870816" cy="1330446"/>
          </a:xfr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s-CR" sz="3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+mj-lt"/>
                <a:cs typeface="Calibri"/>
              </a:rPr>
              <a:t>Guía para la Elaboración </a:t>
            </a:r>
            <a:br>
              <a:rPr lang="es-CR" sz="3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+mj-lt"/>
                <a:cs typeface="Calibri"/>
              </a:rPr>
            </a:br>
            <a:r>
              <a:rPr lang="es-CR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+mj-lt"/>
                <a:cs typeface="Calibri"/>
              </a:rPr>
              <a:t>Plan de Desarrollo Quinquenal</a:t>
            </a:r>
            <a:r>
              <a:rPr lang="es-CR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+mj-lt"/>
                <a:cs typeface="Calibri"/>
              </a:rPr>
              <a:t> </a:t>
            </a:r>
            <a:endParaRPr lang="es-CR" dirty="0">
              <a:solidFill>
                <a:schemeClr val="accent6">
                  <a:lumMod val="50000"/>
                </a:schemeClr>
              </a:solidFill>
              <a:ea typeface="+mj-lt"/>
              <a:cs typeface="+mj-lt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676411" y="347882"/>
            <a:ext cx="9561721" cy="1743370"/>
            <a:chOff x="1284148" y="447770"/>
            <a:chExt cx="9561721" cy="1371527"/>
          </a:xfrm>
        </p:grpSpPr>
        <p:grpSp>
          <p:nvGrpSpPr>
            <p:cNvPr id="10" name="Grupo 9"/>
            <p:cNvGrpSpPr/>
            <p:nvPr/>
          </p:nvGrpSpPr>
          <p:grpSpPr>
            <a:xfrm>
              <a:off x="1565304" y="447770"/>
              <a:ext cx="9280565" cy="946864"/>
              <a:chOff x="475135" y="79209"/>
              <a:chExt cx="5985176" cy="735330"/>
            </a:xfrm>
          </p:grpSpPr>
          <p:pic>
            <p:nvPicPr>
              <p:cNvPr id="11" name="Imagen 1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54"/>
              <a:stretch/>
            </p:blipFill>
            <p:spPr bwMode="auto">
              <a:xfrm>
                <a:off x="1693521" y="195038"/>
                <a:ext cx="716815" cy="605471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2" name="Imagen 1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184" r="13849"/>
              <a:stretch/>
            </p:blipFill>
            <p:spPr bwMode="auto">
              <a:xfrm>
                <a:off x="475135" y="79209"/>
                <a:ext cx="1149350" cy="73533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3" name="Cuadro de texto 5"/>
              <p:cNvSpPr txBox="1"/>
              <p:nvPr/>
            </p:nvSpPr>
            <p:spPr>
              <a:xfrm>
                <a:off x="2548407" y="335950"/>
                <a:ext cx="3911904" cy="42237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  <a:tabLst>
                    <a:tab pos="2806065" algn="ctr"/>
                    <a:tab pos="5612130" algn="r"/>
                  </a:tabLst>
                </a:pPr>
                <a:r>
                  <a:rPr lang="es-CR" sz="1200" b="1" dirty="0">
                    <a:effectLst/>
                    <a:latin typeface="Arial Rounded MT Std"/>
                    <a:ea typeface="Calibri" panose="020F0502020204030204" pitchFamily="34" charset="0"/>
                    <a:cs typeface="Times New Roman" panose="02020603050405020304" pitchFamily="18" charset="0"/>
                  </a:rPr>
                  <a:t>Viceministerio Académico</a:t>
                </a:r>
                <a:endParaRPr lang="es-CR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806065" algn="ctr"/>
                    <a:tab pos="5612130" algn="r"/>
                  </a:tabLst>
                </a:pPr>
                <a:r>
                  <a:rPr lang="es-CR" sz="1200" b="1" dirty="0">
                    <a:effectLst/>
                    <a:latin typeface="Arial Rounded MT Std"/>
                    <a:ea typeface="Calibri" panose="020F0502020204030204" pitchFamily="34" charset="0"/>
                    <a:cs typeface="Times New Roman" panose="02020603050405020304" pitchFamily="18" charset="0"/>
                  </a:rPr>
                  <a:t>Dirección de Educación Técnica y Capacidades Emprendedoras </a:t>
                </a:r>
                <a:endParaRPr lang="es-CR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806065" algn="ctr"/>
                    <a:tab pos="5612130" algn="r"/>
                  </a:tabLst>
                </a:pPr>
                <a:r>
                  <a:rPr lang="es-CR" sz="1200" b="1" dirty="0">
                    <a:effectLst/>
                    <a:latin typeface="Arial Rounded MT Std"/>
                    <a:ea typeface="Calibri" panose="020F0502020204030204" pitchFamily="34" charset="0"/>
                    <a:cs typeface="Times New Roman" panose="02020603050405020304" pitchFamily="18" charset="0"/>
                  </a:rPr>
                  <a:t>Departamento de Especialidades Técnicas</a:t>
                </a:r>
                <a:endParaRPr lang="es-CR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R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pic>
          <p:nvPicPr>
            <p:cNvPr id="14" name="Imagen 13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88" t="8498" b="84411"/>
            <a:stretch/>
          </p:blipFill>
          <p:spPr bwMode="auto">
            <a:xfrm>
              <a:off x="1284148" y="933839"/>
              <a:ext cx="8878549" cy="88545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8" name="Picture 4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196" y="5006644"/>
            <a:ext cx="4498936" cy="62826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852677" y="4024418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R" sz="6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+mj-lt"/>
                <a:cs typeface="Calibri"/>
              </a:rPr>
              <a:t>2023</a:t>
            </a:r>
            <a:endParaRPr lang="es-CR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0" name="Conector recto 19"/>
          <p:cNvCxnSpPr/>
          <p:nvPr/>
        </p:nvCxnSpPr>
        <p:spPr>
          <a:xfrm>
            <a:off x="966952" y="3989578"/>
            <a:ext cx="10271180" cy="3484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68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/>
          <p:cNvCxnSpPr/>
          <p:nvPr/>
        </p:nvCxnSpPr>
        <p:spPr>
          <a:xfrm>
            <a:off x="7956550" y="123342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8108950" y="124866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redondeado 17"/>
          <p:cNvSpPr/>
          <p:nvPr/>
        </p:nvSpPr>
        <p:spPr>
          <a:xfrm>
            <a:off x="783006" y="2461880"/>
            <a:ext cx="3244820" cy="2203591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CR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Responde  a las preguntas: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R" sz="1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¿Por qué se requiere la inversión en el quinquenio?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R" sz="1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¿Cuáles necesidades equipamiento solventarán los planes de inversión?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R" sz="1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Así como la importancia para el centro educativo.</a:t>
            </a:r>
            <a:endParaRPr lang="es-CR" sz="16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2570259709"/>
              </p:ext>
            </p:extLst>
          </p:nvPr>
        </p:nvGraphicFramePr>
        <p:xfrm>
          <a:off x="4525001" y="520288"/>
          <a:ext cx="6537278" cy="4963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1 Título"/>
          <p:cNvSpPr>
            <a:spLocks noGrp="1"/>
          </p:cNvSpPr>
          <p:nvPr>
            <p:ph type="title" idx="4294967295"/>
          </p:nvPr>
        </p:nvSpPr>
        <p:spPr>
          <a:xfrm>
            <a:off x="783006" y="801643"/>
            <a:ext cx="9767455" cy="1056025"/>
          </a:xfrm>
        </p:spPr>
        <p:txBody>
          <a:bodyPr anchor="b">
            <a:normAutofit/>
          </a:bodyPr>
          <a:lstStyle/>
          <a:p>
            <a:pPr lvl="1" rtl="0">
              <a:spcBef>
                <a:spcPct val="0"/>
              </a:spcBef>
            </a:pPr>
            <a:r>
              <a:rPr lang="es-CR" sz="3600" b="1" kern="1200" dirty="0">
                <a:solidFill>
                  <a:schemeClr val="accent6">
                    <a:lumMod val="50000"/>
                  </a:schemeClr>
                </a:solidFill>
                <a:latin typeface="Century Gothic"/>
                <a:ea typeface="+mn-ea"/>
                <a:cs typeface="+mn-cs"/>
              </a:rPr>
              <a:t>Justificación: </a:t>
            </a:r>
          </a:p>
        </p:txBody>
      </p:sp>
    </p:spTree>
    <p:extLst>
      <p:ext uri="{BB962C8B-B14F-4D97-AF65-F5344CB8AC3E}">
        <p14:creationId xmlns:p14="http://schemas.microsoft.com/office/powerpoint/2010/main" val="199584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/>
          <p:cNvCxnSpPr/>
          <p:nvPr/>
        </p:nvCxnSpPr>
        <p:spPr>
          <a:xfrm>
            <a:off x="7956550" y="123342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8108950" y="124866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126957"/>
              </p:ext>
            </p:extLst>
          </p:nvPr>
        </p:nvGraphicFramePr>
        <p:xfrm>
          <a:off x="294865" y="1915545"/>
          <a:ext cx="2700030" cy="3251362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178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10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06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00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1055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Oferta Educativa por N° de Grupos de las Especialidades Técnicas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Sección Diurna</a:t>
                      </a:r>
                      <a:endParaRPr lang="es-C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0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Especialidades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b="1" dirty="0">
                          <a:effectLst/>
                        </a:rPr>
                        <a:t>Décimo</a:t>
                      </a:r>
                      <a:endParaRPr lang="es-CR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b="1" dirty="0">
                          <a:effectLst/>
                        </a:rPr>
                        <a:t>Undécimo</a:t>
                      </a:r>
                      <a:endParaRPr lang="es-CR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600" b="1" dirty="0">
                          <a:effectLst/>
                        </a:rPr>
                        <a:t>Duodécimo</a:t>
                      </a:r>
                      <a:endParaRPr lang="es-CR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352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MODALIDAD INDUSTRIAL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35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 </a:t>
                      </a:r>
                      <a:endParaRPr lang="es-C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 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 </a:t>
                      </a:r>
                      <a:endParaRPr lang="es-C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 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35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 </a:t>
                      </a:r>
                      <a:endParaRPr lang="es-C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 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 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 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703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MODALIDAD COMERCIAL Y SERVICIOS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35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 </a:t>
                      </a:r>
                      <a:endParaRPr lang="es-C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 </a:t>
                      </a:r>
                      <a:endParaRPr lang="es-C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 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 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35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 </a:t>
                      </a:r>
                      <a:endParaRPr lang="es-C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 </a:t>
                      </a:r>
                      <a:endParaRPr lang="es-C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 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 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352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MODALIDAD AGROPECUARIA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13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>
                          <a:effectLst/>
                        </a:rPr>
                        <a:t> </a:t>
                      </a:r>
                      <a:endParaRPr lang="es-C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>
                          <a:effectLst/>
                        </a:rPr>
                        <a:t> </a:t>
                      </a:r>
                      <a:endParaRPr lang="es-C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>
                          <a:effectLst/>
                        </a:rPr>
                        <a:t> </a:t>
                      </a:r>
                      <a:endParaRPr lang="es-C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 </a:t>
                      </a:r>
                      <a:endParaRPr lang="es-C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13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 </a:t>
                      </a:r>
                      <a:endParaRPr lang="es-C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>
                          <a:effectLst/>
                        </a:rPr>
                        <a:t> </a:t>
                      </a:r>
                      <a:endParaRPr lang="es-C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>
                          <a:effectLst/>
                        </a:rPr>
                        <a:t> </a:t>
                      </a:r>
                      <a:endParaRPr lang="es-C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 </a:t>
                      </a:r>
                      <a:endParaRPr lang="es-C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86606"/>
              </p:ext>
            </p:extLst>
          </p:nvPr>
        </p:nvGraphicFramePr>
        <p:xfrm>
          <a:off x="6276110" y="1899267"/>
          <a:ext cx="2576945" cy="3269509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0777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61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29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5974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kern="1200" dirty="0">
                          <a:effectLst/>
                        </a:rPr>
                        <a:t>Oferta Educativa por N° de Grupos de las Especialidades Técnicas</a:t>
                      </a:r>
                      <a:endParaRPr lang="es-CR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R" sz="1200" kern="1200" dirty="0">
                          <a:effectLst/>
                        </a:rPr>
                        <a:t>PLAN A 2 AÑOS</a:t>
                      </a:r>
                      <a:endParaRPr lang="es-C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3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b="1" kern="1200" dirty="0">
                          <a:effectLst/>
                        </a:rPr>
                        <a:t>Especialidades</a:t>
                      </a:r>
                      <a:endParaRPr lang="es-C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b="1" kern="1200" dirty="0">
                          <a:effectLst/>
                        </a:rPr>
                        <a:t>1 AÑO </a:t>
                      </a:r>
                      <a:endParaRPr lang="es-C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R" sz="1200" b="1" kern="1200" dirty="0">
                          <a:effectLst/>
                        </a:rPr>
                        <a:t>2 AÑO </a:t>
                      </a:r>
                      <a:endParaRPr lang="es-C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645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kern="1200" dirty="0">
                          <a:effectLst/>
                        </a:rPr>
                        <a:t>MODALIDAD INDUSTRIAL</a:t>
                      </a:r>
                      <a:endParaRPr lang="es-C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64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kern="1200" dirty="0">
                          <a:effectLst/>
                        </a:rPr>
                        <a:t> </a:t>
                      </a:r>
                      <a:endParaRPr lang="es-C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kern="1200" dirty="0">
                          <a:effectLst/>
                        </a:rPr>
                        <a:t> </a:t>
                      </a:r>
                      <a:endParaRPr lang="es-C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kern="1200">
                          <a:effectLst/>
                        </a:rPr>
                        <a:t> </a:t>
                      </a:r>
                      <a:endParaRPr lang="es-C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64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kern="1200">
                          <a:effectLst/>
                        </a:rPr>
                        <a:t> </a:t>
                      </a:r>
                      <a:endParaRPr lang="es-C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kern="1200" dirty="0">
                          <a:effectLst/>
                        </a:rPr>
                        <a:t> </a:t>
                      </a:r>
                      <a:endParaRPr lang="es-C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kern="1200" dirty="0">
                          <a:effectLst/>
                        </a:rPr>
                        <a:t> </a:t>
                      </a:r>
                      <a:endParaRPr lang="es-C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641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kern="1200" dirty="0">
                          <a:effectLst/>
                        </a:rPr>
                        <a:t>MODALIDAD COMERCIAL Y SERVICIOS</a:t>
                      </a:r>
                      <a:endParaRPr lang="es-C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64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kern="1200">
                          <a:effectLst/>
                        </a:rPr>
                        <a:t> </a:t>
                      </a:r>
                      <a:endParaRPr lang="es-C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kern="1200" dirty="0">
                          <a:effectLst/>
                        </a:rPr>
                        <a:t> </a:t>
                      </a:r>
                      <a:endParaRPr lang="es-C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kern="1200">
                          <a:effectLst/>
                        </a:rPr>
                        <a:t> </a:t>
                      </a:r>
                      <a:endParaRPr lang="es-C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64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kern="1200">
                          <a:effectLst/>
                        </a:rPr>
                        <a:t> </a:t>
                      </a:r>
                      <a:endParaRPr lang="es-C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kern="1200" dirty="0">
                          <a:effectLst/>
                        </a:rPr>
                        <a:t> </a:t>
                      </a:r>
                      <a:endParaRPr lang="es-C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kern="1200">
                          <a:effectLst/>
                        </a:rPr>
                        <a:t> </a:t>
                      </a:r>
                      <a:endParaRPr lang="es-C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311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kern="1200" dirty="0">
                          <a:effectLst/>
                        </a:rPr>
                        <a:t>MODALIDAD AGROPECUARIA</a:t>
                      </a:r>
                      <a:endParaRPr lang="es-C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64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kern="1200">
                          <a:effectLst/>
                        </a:rPr>
                        <a:t> </a:t>
                      </a:r>
                      <a:endParaRPr lang="es-C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kern="1200" dirty="0">
                          <a:effectLst/>
                        </a:rPr>
                        <a:t> </a:t>
                      </a:r>
                      <a:endParaRPr lang="es-C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kern="1200" dirty="0">
                          <a:effectLst/>
                        </a:rPr>
                        <a:t> </a:t>
                      </a:r>
                      <a:endParaRPr lang="es-C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84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 kern="1200">
                          <a:effectLst/>
                        </a:rPr>
                        <a:t> 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 kern="1200" dirty="0">
                          <a:effectLst/>
                        </a:rPr>
                        <a:t> 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 kern="1200" dirty="0">
                          <a:effectLst/>
                        </a:rPr>
                        <a:t> 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754158"/>
              </p:ext>
            </p:extLst>
          </p:nvPr>
        </p:nvGraphicFramePr>
        <p:xfrm>
          <a:off x="3306268" y="1899264"/>
          <a:ext cx="2658469" cy="3235854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1602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34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31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16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0471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Oferta Educativa por N° de Grupos de las Especialidades Técnicas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Sección Nocturna</a:t>
                      </a:r>
                      <a:endParaRPr lang="es-C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Especialidades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b="1" dirty="0">
                          <a:effectLst/>
                        </a:rPr>
                        <a:t>Décimo</a:t>
                      </a:r>
                      <a:endParaRPr lang="es-CR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b="1" dirty="0">
                          <a:effectLst/>
                        </a:rPr>
                        <a:t>Undécimo</a:t>
                      </a:r>
                      <a:endParaRPr lang="es-CR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600" b="1" dirty="0">
                          <a:effectLst/>
                        </a:rPr>
                        <a:t>Duodécimo</a:t>
                      </a:r>
                      <a:endParaRPr lang="es-CR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315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MODALIDAD INDUSTRIAL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31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 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 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 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 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31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 </a:t>
                      </a:r>
                      <a:endParaRPr lang="es-C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 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 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 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7541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MODALIDAD COMERCIAL Y SERVICIOS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31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 </a:t>
                      </a:r>
                      <a:endParaRPr lang="es-C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 </a:t>
                      </a:r>
                      <a:endParaRPr lang="es-C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 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 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31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 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 </a:t>
                      </a:r>
                      <a:endParaRPr lang="es-C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 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 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315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MODALIDAD AGROPECUARIA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99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>
                          <a:effectLst/>
                        </a:rPr>
                        <a:t> </a:t>
                      </a:r>
                      <a:endParaRPr lang="es-C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>
                          <a:effectLst/>
                        </a:rPr>
                        <a:t> </a:t>
                      </a:r>
                      <a:endParaRPr lang="es-C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 </a:t>
                      </a:r>
                      <a:endParaRPr lang="es-C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 </a:t>
                      </a:r>
                      <a:endParaRPr lang="es-C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99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>
                          <a:effectLst/>
                        </a:rPr>
                        <a:t> </a:t>
                      </a:r>
                      <a:endParaRPr lang="es-C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>
                          <a:effectLst/>
                        </a:rPr>
                        <a:t> </a:t>
                      </a:r>
                      <a:endParaRPr lang="es-C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 </a:t>
                      </a:r>
                      <a:endParaRPr lang="es-C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 </a:t>
                      </a:r>
                      <a:endParaRPr lang="es-C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524532"/>
              </p:ext>
            </p:extLst>
          </p:nvPr>
        </p:nvGraphicFramePr>
        <p:xfrm>
          <a:off x="9164428" y="1899262"/>
          <a:ext cx="2770910" cy="3267646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7709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17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Oferta Educativa de los Talleres Exploratorios 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1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Nombre del Taller Exploratorio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SETIMO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1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 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1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OCTAVO 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1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 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1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NOVENO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1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 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7" name="1 Título"/>
          <p:cNvSpPr>
            <a:spLocks noGrp="1"/>
          </p:cNvSpPr>
          <p:nvPr>
            <p:ph type="title" idx="4294967295"/>
          </p:nvPr>
        </p:nvSpPr>
        <p:spPr>
          <a:xfrm>
            <a:off x="1489364" y="421987"/>
            <a:ext cx="9767455" cy="1056025"/>
          </a:xfrm>
        </p:spPr>
        <p:txBody>
          <a:bodyPr anchor="b"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s-CR" sz="3600" b="1" kern="1200" dirty="0">
                <a:solidFill>
                  <a:schemeClr val="accent6">
                    <a:lumMod val="50000"/>
                  </a:schemeClr>
                </a:solidFill>
                <a:latin typeface="Century Gothic"/>
              </a:rPr>
              <a:t>Oferta Educativa</a:t>
            </a:r>
            <a:r>
              <a:rPr lang="es-CR" sz="3600" b="1" kern="1200" dirty="0" smtClean="0">
                <a:solidFill>
                  <a:schemeClr val="accent6">
                    <a:lumMod val="50000"/>
                  </a:schemeClr>
                </a:solidFill>
                <a:latin typeface="Century Gothic"/>
                <a:ea typeface="+mn-ea"/>
                <a:cs typeface="+mn-cs"/>
              </a:rPr>
              <a:t/>
            </a:r>
            <a:br>
              <a:rPr lang="es-CR" sz="3600" b="1" kern="1200" dirty="0" smtClean="0">
                <a:solidFill>
                  <a:schemeClr val="accent6">
                    <a:lumMod val="50000"/>
                  </a:schemeClr>
                </a:solidFill>
                <a:latin typeface="Century Gothic"/>
                <a:ea typeface="+mn-ea"/>
                <a:cs typeface="+mn-cs"/>
              </a:rPr>
            </a:br>
            <a:r>
              <a:rPr lang="es-CR" sz="2200" b="1" kern="1200" dirty="0">
                <a:solidFill>
                  <a:srgbClr val="92D050"/>
                </a:solidFill>
                <a:latin typeface="Century Gothic"/>
              </a:rPr>
              <a:t>Colegios Técnicos Profesionales (CTP</a:t>
            </a:r>
            <a:r>
              <a:rPr lang="es-CR" sz="2200" b="1" kern="1200" dirty="0" smtClean="0">
                <a:solidFill>
                  <a:srgbClr val="92D050"/>
                </a:solidFill>
                <a:latin typeface="Century Gothic"/>
              </a:rPr>
              <a:t>)</a:t>
            </a:r>
            <a:endParaRPr lang="es-CR" sz="2200" b="1" kern="1200" dirty="0">
              <a:solidFill>
                <a:srgbClr val="92D05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6775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/>
          <p:cNvCxnSpPr/>
          <p:nvPr/>
        </p:nvCxnSpPr>
        <p:spPr>
          <a:xfrm>
            <a:off x="7956550" y="123342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8108950" y="124866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 Título"/>
          <p:cNvSpPr>
            <a:spLocks noGrp="1"/>
          </p:cNvSpPr>
          <p:nvPr>
            <p:ph type="title" idx="4294967295"/>
          </p:nvPr>
        </p:nvSpPr>
        <p:spPr>
          <a:xfrm>
            <a:off x="974181" y="475401"/>
            <a:ext cx="10206437" cy="1056025"/>
          </a:xfrm>
        </p:spPr>
        <p:txBody>
          <a:bodyPr anchor="b"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s-CR" sz="3600" b="1" kern="1200" dirty="0">
                <a:solidFill>
                  <a:schemeClr val="accent6">
                    <a:lumMod val="50000"/>
                  </a:schemeClr>
                </a:solidFill>
                <a:latin typeface="Century Gothic"/>
                <a:ea typeface="+mn-ea"/>
                <a:cs typeface="+mn-cs"/>
              </a:rPr>
              <a:t>Oferta Educativa</a:t>
            </a:r>
            <a:br>
              <a:rPr lang="es-CR" sz="3600" b="1" kern="1200" dirty="0">
                <a:solidFill>
                  <a:schemeClr val="accent6">
                    <a:lumMod val="50000"/>
                  </a:schemeClr>
                </a:solidFill>
                <a:latin typeface="Century Gothic"/>
                <a:ea typeface="+mn-ea"/>
                <a:cs typeface="+mn-cs"/>
              </a:rPr>
            </a:br>
            <a:r>
              <a:rPr lang="es-CR" sz="2200" b="1" kern="1200" dirty="0">
                <a:solidFill>
                  <a:srgbClr val="92D050"/>
                </a:solidFill>
                <a:latin typeface="Century Gothic"/>
              </a:rPr>
              <a:t>Instituto Profesional de Educación Comunitaria (IPEC)</a:t>
            </a:r>
            <a:br>
              <a:rPr lang="es-CR" sz="2200" b="1" kern="1200" dirty="0">
                <a:solidFill>
                  <a:srgbClr val="92D050"/>
                </a:solidFill>
                <a:latin typeface="Century Gothic"/>
              </a:rPr>
            </a:br>
            <a:r>
              <a:rPr lang="es-CR" sz="2200" b="1" kern="1200" dirty="0">
                <a:solidFill>
                  <a:srgbClr val="92D050"/>
                </a:solidFill>
                <a:latin typeface="Century Gothic"/>
              </a:rPr>
              <a:t>Centros Integrados de Educación Adultos (CINDEA)</a:t>
            </a:r>
            <a:endParaRPr lang="es-CR" sz="2200" b="1" kern="1200" dirty="0">
              <a:solidFill>
                <a:srgbClr val="92D050"/>
              </a:solidFill>
              <a:latin typeface="Century Gothic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t="18660"/>
          <a:stretch/>
        </p:blipFill>
        <p:spPr>
          <a:xfrm>
            <a:off x="3930" y="1782370"/>
            <a:ext cx="6254204" cy="309779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2529" y="1793107"/>
            <a:ext cx="5808113" cy="3078083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222795" y="5023589"/>
            <a:ext cx="111301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Bef>
                <a:spcPts val="1200"/>
              </a:spcBef>
              <a:spcAft>
                <a:spcPts val="800"/>
              </a:spcAft>
            </a:pPr>
            <a:r>
              <a:rPr lang="es-CR" sz="2400" dirty="0">
                <a:solidFill>
                  <a:schemeClr val="accent6">
                    <a:lumMod val="75000"/>
                  </a:schemeClr>
                </a:solidFill>
              </a:rPr>
              <a:t>Se debe adjuntar el oficio de aprobación emitido por la Dirección de Educación Técnica y Capacidades Emprendedoras  (Anexo N°1). </a:t>
            </a:r>
          </a:p>
        </p:txBody>
      </p:sp>
    </p:spTree>
    <p:extLst>
      <p:ext uri="{BB962C8B-B14F-4D97-AF65-F5344CB8AC3E}">
        <p14:creationId xmlns:p14="http://schemas.microsoft.com/office/powerpoint/2010/main" val="322945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/>
          <p:cNvCxnSpPr/>
          <p:nvPr/>
        </p:nvCxnSpPr>
        <p:spPr>
          <a:xfrm>
            <a:off x="7956550" y="123342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8108950" y="124866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254139604"/>
              </p:ext>
            </p:extLst>
          </p:nvPr>
        </p:nvGraphicFramePr>
        <p:xfrm>
          <a:off x="664328" y="147071"/>
          <a:ext cx="10863342" cy="6032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Llaves 2"/>
          <p:cNvSpPr/>
          <p:nvPr/>
        </p:nvSpPr>
        <p:spPr>
          <a:xfrm>
            <a:off x="3829256" y="4468861"/>
            <a:ext cx="4533486" cy="734292"/>
          </a:xfrm>
          <a:prstGeom prst="bracePair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s-CR" b="1" dirty="0">
                <a:solidFill>
                  <a:schemeClr val="accent5">
                    <a:lumMod val="50000"/>
                  </a:schemeClr>
                </a:solidFill>
              </a:rPr>
              <a:t>Por Especialidad e Institucional</a:t>
            </a:r>
          </a:p>
        </p:txBody>
      </p:sp>
      <p:sp>
        <p:nvSpPr>
          <p:cNvPr id="17" name="1 Título"/>
          <p:cNvSpPr>
            <a:spLocks noGrp="1"/>
          </p:cNvSpPr>
          <p:nvPr>
            <p:ph type="title" idx="4294967295"/>
          </p:nvPr>
        </p:nvSpPr>
        <p:spPr>
          <a:xfrm>
            <a:off x="346363" y="678872"/>
            <a:ext cx="11499273" cy="1056025"/>
          </a:xfrm>
        </p:spPr>
        <p:txBody>
          <a:bodyPr anchor="b">
            <a:noAutofit/>
          </a:bodyPr>
          <a:lstStyle/>
          <a:p>
            <a:pPr lvl="1" rtl="0">
              <a:spcBef>
                <a:spcPct val="0"/>
              </a:spcBef>
            </a:pPr>
            <a:r>
              <a:rPr lang="es-CR" sz="3600" b="1" kern="1200" dirty="0">
                <a:solidFill>
                  <a:schemeClr val="accent6">
                    <a:lumMod val="75000"/>
                  </a:schemeClr>
                </a:solidFill>
                <a:latin typeface="Century Gothic"/>
                <a:ea typeface="+mn-ea"/>
                <a:cs typeface="+mn-cs"/>
              </a:rPr>
              <a:t>Diagnóstico Institucional Requerimientos Técnicos</a:t>
            </a:r>
          </a:p>
        </p:txBody>
      </p:sp>
    </p:spTree>
    <p:extLst>
      <p:ext uri="{BB962C8B-B14F-4D97-AF65-F5344CB8AC3E}">
        <p14:creationId xmlns:p14="http://schemas.microsoft.com/office/powerpoint/2010/main" val="178902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/>
          <p:cNvCxnSpPr/>
          <p:nvPr/>
        </p:nvCxnSpPr>
        <p:spPr>
          <a:xfrm>
            <a:off x="7956550" y="123342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8108950" y="124866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273" y="1266563"/>
            <a:ext cx="5168642" cy="336219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404" y="4803019"/>
            <a:ext cx="5168643" cy="129256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4877" y="1899443"/>
            <a:ext cx="3324225" cy="1724025"/>
          </a:xfrm>
          <a:prstGeom prst="rect">
            <a:avLst/>
          </a:prstGeom>
        </p:spPr>
      </p:pic>
      <p:pic>
        <p:nvPicPr>
          <p:cNvPr id="19" name="Picture 3" descr="Iconos Logos Microsoft Office Word, Excel, Power Point en 2020 | Ideas para  logotipo, Editor de texto, Cursillo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577" y="4701948"/>
            <a:ext cx="1185985" cy="88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/>
          <p:cNvSpPr txBox="1"/>
          <p:nvPr/>
        </p:nvSpPr>
        <p:spPr>
          <a:xfrm>
            <a:off x="8037951" y="4885082"/>
            <a:ext cx="1546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b="1" dirty="0">
                <a:hlinkClick r:id="rId8" action="ppaction://hlinkfile"/>
              </a:rPr>
              <a:t>Ejemplos</a:t>
            </a:r>
            <a:endParaRPr lang="es-CR" sz="2800" b="1" dirty="0"/>
          </a:p>
        </p:txBody>
      </p:sp>
      <p:sp>
        <p:nvSpPr>
          <p:cNvPr id="17" name="1 Título"/>
          <p:cNvSpPr>
            <a:spLocks noGrp="1"/>
          </p:cNvSpPr>
          <p:nvPr>
            <p:ph type="title" idx="4294967295"/>
          </p:nvPr>
        </p:nvSpPr>
        <p:spPr>
          <a:xfrm>
            <a:off x="1061766" y="-109925"/>
            <a:ext cx="10084504" cy="1056025"/>
          </a:xfrm>
        </p:spPr>
        <p:txBody>
          <a:bodyPr anchor="b"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s-CR" sz="3600" b="1" kern="1200" dirty="0">
                <a:solidFill>
                  <a:schemeClr val="accent6">
                    <a:lumMod val="75000"/>
                  </a:schemeClr>
                </a:solidFill>
                <a:latin typeface="Century Gothic"/>
                <a:ea typeface="+mn-ea"/>
                <a:cs typeface="+mn-cs"/>
              </a:rPr>
              <a:t>Instrumento Diagnóstico</a:t>
            </a:r>
          </a:p>
        </p:txBody>
      </p:sp>
    </p:spTree>
    <p:extLst>
      <p:ext uri="{BB962C8B-B14F-4D97-AF65-F5344CB8AC3E}">
        <p14:creationId xmlns:p14="http://schemas.microsoft.com/office/powerpoint/2010/main" val="37119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73" b="1065"/>
          <a:stretch/>
        </p:blipFill>
        <p:spPr bwMode="auto">
          <a:xfrm>
            <a:off x="0" y="377895"/>
            <a:ext cx="11333018" cy="52524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2" name="Conector recto 11"/>
          <p:cNvCxnSpPr/>
          <p:nvPr/>
        </p:nvCxnSpPr>
        <p:spPr>
          <a:xfrm>
            <a:off x="7956550" y="123342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8108950" y="124866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 Título"/>
          <p:cNvSpPr>
            <a:spLocks noGrp="1"/>
          </p:cNvSpPr>
          <p:nvPr>
            <p:ph type="title" idx="4294967295"/>
          </p:nvPr>
        </p:nvSpPr>
        <p:spPr>
          <a:xfrm>
            <a:off x="1100778" y="64084"/>
            <a:ext cx="10501241" cy="1056025"/>
          </a:xfrm>
        </p:spPr>
        <p:txBody>
          <a:bodyPr anchor="b"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s-CR" sz="3600" b="1" kern="1200" dirty="0">
                <a:solidFill>
                  <a:schemeClr val="accent6">
                    <a:lumMod val="75000"/>
                  </a:schemeClr>
                </a:solidFill>
                <a:latin typeface="Century Gothic"/>
                <a:ea typeface="+mn-ea"/>
                <a:cs typeface="+mn-cs"/>
              </a:rPr>
              <a:t>Necesidad real equipamiento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5858" y="1692693"/>
            <a:ext cx="3178094" cy="18499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5138" y="1673702"/>
            <a:ext cx="3515101" cy="18655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4" name="CuadroTexto 23"/>
          <p:cNvSpPr txBox="1"/>
          <p:nvPr/>
        </p:nvSpPr>
        <p:spPr>
          <a:xfrm>
            <a:off x="2293792" y="4221169"/>
            <a:ext cx="7477209" cy="110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s-CR" sz="2400" b="1" dirty="0"/>
          </a:p>
          <a:p>
            <a:pPr algn="ctr"/>
            <a:r>
              <a:rPr lang="es-CR" sz="2400" b="1" dirty="0"/>
              <a:t>Necesidades reales = Plan Operativo</a:t>
            </a:r>
          </a:p>
          <a:p>
            <a:pPr algn="just"/>
            <a:endParaRPr lang="es-CR" b="1" dirty="0"/>
          </a:p>
        </p:txBody>
      </p:sp>
      <p:grpSp>
        <p:nvGrpSpPr>
          <p:cNvPr id="13" name="Grupo 12"/>
          <p:cNvGrpSpPr/>
          <p:nvPr/>
        </p:nvGrpSpPr>
        <p:grpSpPr>
          <a:xfrm>
            <a:off x="5183944" y="2315690"/>
            <a:ext cx="772978" cy="772978"/>
            <a:chOff x="3075425" y="2629539"/>
            <a:chExt cx="772978" cy="77297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6" name="Más 15"/>
            <p:cNvSpPr/>
            <p:nvPr/>
          </p:nvSpPr>
          <p:spPr>
            <a:xfrm>
              <a:off x="3075425" y="2629539"/>
              <a:ext cx="772978" cy="772978"/>
            </a:xfrm>
            <a:prstGeom prst="mathPlus">
              <a:avLst/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Más 4"/>
            <p:cNvSpPr/>
            <p:nvPr/>
          </p:nvSpPr>
          <p:spPr>
            <a:xfrm>
              <a:off x="3177883" y="2925126"/>
              <a:ext cx="568062" cy="181804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R" sz="1300" kern="1200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4628179" y="1451701"/>
            <a:ext cx="492443" cy="187572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R" sz="2000" b="1" dirty="0"/>
              <a:t>Instrumento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6020245" y="1500206"/>
            <a:ext cx="492443" cy="187572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R" sz="2000" b="1" dirty="0"/>
              <a:t>Ficha Técnica</a:t>
            </a:r>
          </a:p>
        </p:txBody>
      </p:sp>
      <p:grpSp>
        <p:nvGrpSpPr>
          <p:cNvPr id="25" name="Grupo 24"/>
          <p:cNvGrpSpPr/>
          <p:nvPr/>
        </p:nvGrpSpPr>
        <p:grpSpPr>
          <a:xfrm>
            <a:off x="10659680" y="2284278"/>
            <a:ext cx="772978" cy="772978"/>
            <a:chOff x="7028651" y="2629539"/>
            <a:chExt cx="772978" cy="77297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6" name="Igual que 25"/>
            <p:cNvSpPr/>
            <p:nvPr/>
          </p:nvSpPr>
          <p:spPr>
            <a:xfrm>
              <a:off x="7028651" y="2629539"/>
              <a:ext cx="772978" cy="772978"/>
            </a:xfrm>
            <a:prstGeom prst="mathEqual">
              <a:avLst/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Igual que 4"/>
            <p:cNvSpPr/>
            <p:nvPr/>
          </p:nvSpPr>
          <p:spPr>
            <a:xfrm>
              <a:off x="7131109" y="2788772"/>
              <a:ext cx="568062" cy="454512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R" sz="32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65175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/>
          <p:cNvCxnSpPr/>
          <p:nvPr/>
        </p:nvCxnSpPr>
        <p:spPr>
          <a:xfrm>
            <a:off x="7956550" y="123342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8108950" y="124866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649656" y="-42567"/>
            <a:ext cx="10892688" cy="1325563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s-ES" sz="3200" b="1" kern="1200" dirty="0">
                <a:solidFill>
                  <a:schemeClr val="accent6">
                    <a:lumMod val="75000"/>
                  </a:schemeClr>
                </a:solidFill>
                <a:latin typeface="Century Gothic"/>
                <a:ea typeface="+mn-ea"/>
                <a:cs typeface="+mn-cs"/>
              </a:rPr>
              <a:t>Resumen General de Requerimientos Institucionales</a:t>
            </a:r>
            <a:endParaRPr lang="es-CR" sz="3200" b="1" kern="1200" dirty="0">
              <a:solidFill>
                <a:schemeClr val="accent6">
                  <a:lumMod val="75000"/>
                </a:schemeClr>
              </a:solidFill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009006"/>
              </p:ext>
            </p:extLst>
          </p:nvPr>
        </p:nvGraphicFramePr>
        <p:xfrm>
          <a:off x="703566" y="1339912"/>
          <a:ext cx="9265934" cy="41781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630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245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783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57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es-ES" sz="1600" dirty="0">
                          <a:effectLst/>
                        </a:rPr>
                        <a:t>Especialidad Técnica y/o requerimiento institucional</a:t>
                      </a:r>
                      <a:endParaRPr lang="es-C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es-ES" sz="1600" dirty="0">
                          <a:effectLst/>
                        </a:rPr>
                        <a:t>Requerimiento mínimo vigente</a:t>
                      </a:r>
                      <a:endParaRPr lang="es-C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es-ES" sz="1600" dirty="0">
                          <a:effectLst/>
                        </a:rPr>
                        <a:t>Necesidad en términos de porcentaje, considerando los bienes existentes.</a:t>
                      </a:r>
                      <a:endParaRPr lang="es-C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62545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</a:rPr>
                        <a:t>1- Laboratorios TIC </a:t>
                      </a:r>
                      <a:r>
                        <a:rPr lang="pt-BR" sz="1400" dirty="0" smtClean="0">
                          <a:effectLst/>
                        </a:rPr>
                        <a:t>N°3 y </a:t>
                      </a:r>
                      <a:r>
                        <a:rPr lang="pt-BR" sz="1400" dirty="0">
                          <a:effectLst/>
                        </a:rPr>
                        <a:t>N°4.</a:t>
                      </a:r>
                      <a:endParaRPr lang="es-C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es-ES" sz="1400" dirty="0">
                          <a:effectLst/>
                        </a:rPr>
                        <a:t>En el instrumento de diagnóstico se identifican 14 líneas con la descripción de los artículos requeridos para alcanzar el 100% de un laboratorio TIC, se aplica el instrumento diagnóstico considerando los dos laboratorios existentes.</a:t>
                      </a:r>
                      <a:endParaRPr lang="es-C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es-ES" sz="1400" dirty="0">
                          <a:effectLst/>
                        </a:rPr>
                        <a:t>	Como resultado del análisis se determina una necesidad de equipamiento del 53,05%, para los dos laboratorios TIC, existentes.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es-ES" sz="1400" dirty="0">
                          <a:effectLst/>
                        </a:rPr>
                        <a:t>	Según ficha Técnica, se requiere el equipamiento de 4 laboratorios TIC.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es-ES" sz="1400" dirty="0">
                          <a:effectLst/>
                        </a:rPr>
                        <a:t>Indicar costo aproximado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58267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es-ES" sz="1400" dirty="0">
                          <a:effectLst/>
                        </a:rPr>
                        <a:t>2- Especialidad de Diseño 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es-ES" sz="1400" dirty="0">
                          <a:effectLst/>
                        </a:rPr>
                        <a:t>y Desarrollo Digital.</a:t>
                      </a:r>
                      <a:endParaRPr lang="es-CR" sz="14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es-ES" sz="1400" dirty="0">
                          <a:effectLst/>
                        </a:rPr>
                        <a:t>En instrumento diagnóstico contiene 93 líneas con la descripción de los artículos requeridos para obtener el 100% del equipamiento de la especialidad.</a:t>
                      </a:r>
                      <a:endParaRPr lang="es-C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es-ES" sz="1400" dirty="0">
                          <a:effectLst/>
                        </a:rPr>
                        <a:t>	Como resultado del análisis se determina una necesidad de equipamiento del 52.84%, la infraestructura cumple con las normas DIEE.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es-ES" sz="1400" dirty="0">
                          <a:effectLst/>
                        </a:rPr>
                        <a:t>Indicar costo aproximado.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Flecha abajo 1"/>
          <p:cNvSpPr/>
          <p:nvPr/>
        </p:nvSpPr>
        <p:spPr>
          <a:xfrm>
            <a:off x="10257336" y="1598988"/>
            <a:ext cx="1613686" cy="3323072"/>
          </a:xfrm>
          <a:prstGeom prst="down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R" b="1" dirty="0">
                <a:solidFill>
                  <a:schemeClr val="bg1"/>
                </a:solidFill>
              </a:rPr>
              <a:t>De menor a mayor </a:t>
            </a:r>
          </a:p>
        </p:txBody>
      </p:sp>
    </p:spTree>
    <p:extLst>
      <p:ext uri="{BB962C8B-B14F-4D97-AF65-F5344CB8AC3E}">
        <p14:creationId xmlns:p14="http://schemas.microsoft.com/office/powerpoint/2010/main" val="21193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/>
          <p:cNvCxnSpPr/>
          <p:nvPr/>
        </p:nvCxnSpPr>
        <p:spPr>
          <a:xfrm>
            <a:off x="7956550" y="123342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8108950" y="124866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 Título"/>
          <p:cNvSpPr txBox="1">
            <a:spLocks/>
          </p:cNvSpPr>
          <p:nvPr/>
        </p:nvSpPr>
        <p:spPr>
          <a:xfrm>
            <a:off x="962113" y="3899069"/>
            <a:ext cx="10267774" cy="79873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914400">
              <a:lnSpc>
                <a:spcPct val="150000"/>
              </a:lnSpc>
              <a:spcBef>
                <a:spcPct val="0"/>
              </a:spcBef>
            </a:pPr>
            <a:r>
              <a:rPr lang="es-CR" sz="2400" b="1" dirty="0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Guía para la redacción del nombre de los planes de inversión</a:t>
            </a:r>
          </a:p>
          <a:p>
            <a:pPr marL="0" lvl="1" algn="ctr" defTabSz="914400">
              <a:lnSpc>
                <a:spcPct val="150000"/>
              </a:lnSpc>
              <a:spcBef>
                <a:spcPct val="0"/>
              </a:spcBef>
            </a:pPr>
            <a:endParaRPr lang="es-CR" sz="2400" b="1" dirty="0">
              <a:solidFill>
                <a:schemeClr val="accent1">
                  <a:lumMod val="50000"/>
                </a:schemeClr>
              </a:solidFill>
              <a:latin typeface="Century Gothic"/>
            </a:endParaRPr>
          </a:p>
          <a:p>
            <a:pPr marL="0" lvl="1" algn="ctr" defTabSz="914400">
              <a:lnSpc>
                <a:spcPct val="150000"/>
              </a:lnSpc>
              <a:spcBef>
                <a:spcPct val="0"/>
              </a:spcBef>
            </a:pPr>
            <a:r>
              <a:rPr lang="es-CR" sz="2800" dirty="0"/>
              <a:t>Una propuesta de nomenclatura para la clasificación </a:t>
            </a:r>
          </a:p>
          <a:p>
            <a:pPr marL="0" lvl="1" algn="ctr" defTabSz="914400">
              <a:lnSpc>
                <a:spcPct val="150000"/>
              </a:lnSpc>
              <a:spcBef>
                <a:spcPct val="0"/>
              </a:spcBef>
            </a:pPr>
            <a:r>
              <a:rPr lang="es-CR" sz="2800" dirty="0"/>
              <a:t>y definición de planes de inversión por parte de los centros educativos. </a:t>
            </a:r>
          </a:p>
          <a:p>
            <a:pPr marL="0" lvl="1" algn="ctr" defTabSz="914400">
              <a:lnSpc>
                <a:spcPct val="150000"/>
              </a:lnSpc>
              <a:spcBef>
                <a:spcPct val="0"/>
              </a:spcBef>
            </a:pPr>
            <a:endParaRPr lang="es-CR" sz="2000" b="1" dirty="0">
              <a:solidFill>
                <a:schemeClr val="accent6">
                  <a:lumMod val="75000"/>
                </a:schemeClr>
              </a:solidFill>
              <a:latin typeface="Century Gothic"/>
            </a:endParaRPr>
          </a:p>
          <a:p>
            <a:pPr marL="0" lvl="1" defTabSz="914400">
              <a:lnSpc>
                <a:spcPct val="150000"/>
              </a:lnSpc>
              <a:spcBef>
                <a:spcPct val="0"/>
              </a:spcBef>
            </a:pPr>
            <a:endParaRPr lang="es-CR" sz="2400" b="1" dirty="0">
              <a:solidFill>
                <a:schemeClr val="accent1">
                  <a:lumMod val="50000"/>
                </a:schemeClr>
              </a:solidFill>
              <a:latin typeface="Century Gothic"/>
            </a:endParaRPr>
          </a:p>
        </p:txBody>
      </p:sp>
      <p:sp>
        <p:nvSpPr>
          <p:cNvPr id="20" name="1 Título"/>
          <p:cNvSpPr>
            <a:spLocks noGrp="1"/>
          </p:cNvSpPr>
          <p:nvPr>
            <p:ph type="title" idx="4294967295"/>
          </p:nvPr>
        </p:nvSpPr>
        <p:spPr>
          <a:xfrm>
            <a:off x="728646" y="1378427"/>
            <a:ext cx="10501241" cy="781773"/>
          </a:xfrm>
        </p:spPr>
        <p:txBody>
          <a:bodyPr anchor="b"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s-CR" sz="5400" b="1" kern="1200" dirty="0">
                <a:solidFill>
                  <a:schemeClr val="accent6">
                    <a:lumMod val="75000"/>
                  </a:schemeClr>
                </a:solidFill>
                <a:latin typeface="Century Gothic"/>
                <a:ea typeface="+mn-ea"/>
                <a:cs typeface="+mn-cs"/>
              </a:rPr>
              <a:t>Plan Operativo de Inversión</a:t>
            </a:r>
          </a:p>
        </p:txBody>
      </p:sp>
    </p:spTree>
    <p:extLst>
      <p:ext uri="{BB962C8B-B14F-4D97-AF65-F5344CB8AC3E}">
        <p14:creationId xmlns:p14="http://schemas.microsoft.com/office/powerpoint/2010/main" val="13963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/>
          <p:cNvCxnSpPr/>
          <p:nvPr/>
        </p:nvCxnSpPr>
        <p:spPr>
          <a:xfrm>
            <a:off x="7956550" y="123342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8108950" y="124866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592711" y="1524625"/>
            <a:ext cx="11006577" cy="3903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s-CR" sz="2800" dirty="0"/>
              <a:t>Es aquel que se desarrolla en el centro educativo que imparte Educación Técnica Profesional, </a:t>
            </a:r>
            <a:r>
              <a:rPr lang="es-CR" sz="2800" b="1" u="sng" dirty="0">
                <a:solidFill>
                  <a:schemeClr val="accent6">
                    <a:lumMod val="75000"/>
                  </a:schemeClr>
                </a:solidFill>
              </a:rPr>
              <a:t>en apego a los requerimientos técnicos de los programas ofertados de las especialidades técnicas</a:t>
            </a:r>
            <a:r>
              <a:rPr lang="es-CR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CR" sz="2800" dirty="0"/>
              <a:t>de las Modalidades Comercial y Servicios, Agropecuaria e Industrial generados por la Dirección de Educación Técnica y Capacidades Emprendedoras y avalados por el Consejo Superior de Educación</a:t>
            </a:r>
            <a:r>
              <a:rPr lang="es-CR" sz="2800" dirty="0"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s-CR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1 Título"/>
          <p:cNvSpPr>
            <a:spLocks noGrp="1"/>
          </p:cNvSpPr>
          <p:nvPr>
            <p:ph type="title" idx="4294967295"/>
          </p:nvPr>
        </p:nvSpPr>
        <p:spPr>
          <a:xfrm>
            <a:off x="592711" y="468600"/>
            <a:ext cx="10501241" cy="1056025"/>
          </a:xfrm>
        </p:spPr>
        <p:txBody>
          <a:bodyPr anchor="b">
            <a:normAutofit/>
          </a:bodyPr>
          <a:lstStyle/>
          <a:p>
            <a:pPr lvl="1" rtl="0">
              <a:spcBef>
                <a:spcPct val="0"/>
              </a:spcBef>
            </a:pPr>
            <a:r>
              <a:rPr lang="es-CR" sz="3200" b="1" kern="1200" dirty="0">
                <a:solidFill>
                  <a:schemeClr val="accent6">
                    <a:lumMod val="75000"/>
                  </a:schemeClr>
                </a:solidFill>
                <a:latin typeface="Century Gothic"/>
                <a:ea typeface="+mn-ea"/>
                <a:cs typeface="+mn-cs"/>
              </a:rPr>
              <a:t>Plan de inversión de </a:t>
            </a:r>
            <a:r>
              <a:rPr lang="es-CR" sz="3200" b="1" kern="1200" dirty="0">
                <a:solidFill>
                  <a:srgbClr val="92D050"/>
                </a:solidFill>
                <a:latin typeface="Century Gothic"/>
                <a:ea typeface="+mn-ea"/>
                <a:cs typeface="+mn-cs"/>
              </a:rPr>
              <a:t>Especialidad Técnica</a:t>
            </a:r>
          </a:p>
        </p:txBody>
      </p:sp>
    </p:spTree>
    <p:extLst>
      <p:ext uri="{BB962C8B-B14F-4D97-AF65-F5344CB8AC3E}">
        <p14:creationId xmlns:p14="http://schemas.microsoft.com/office/powerpoint/2010/main" val="198699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/>
          <p:cNvCxnSpPr/>
          <p:nvPr/>
        </p:nvCxnSpPr>
        <p:spPr>
          <a:xfrm>
            <a:off x="7956550" y="123342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8108950" y="124866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860941" y="6350705"/>
            <a:ext cx="9892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400" i="1" dirty="0"/>
              <a:t>“Ante el apagón educativo, encendamos juntos la luz.”</a:t>
            </a:r>
            <a:endParaRPr lang="es-CR" sz="1400" dirty="0"/>
          </a:p>
        </p:txBody>
      </p:sp>
      <p:sp>
        <p:nvSpPr>
          <p:cNvPr id="2" name="Rectángulo 1"/>
          <p:cNvSpPr/>
          <p:nvPr/>
        </p:nvSpPr>
        <p:spPr>
          <a:xfrm>
            <a:off x="450241" y="1942647"/>
            <a:ext cx="11291518" cy="325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s-CR" sz="2800" dirty="0">
                <a:latin typeface="Calibri" panose="020F0502020204030204" pitchFamily="34" charset="0"/>
                <a:cs typeface="Calibri" panose="020F0502020204030204" pitchFamily="34" charset="0"/>
              </a:rPr>
              <a:t>Es aquel que se desarrolla en el CE que imparte ETP, en apego a los requerimientos técnicos de los programas ofertados y que constituyen </a:t>
            </a:r>
            <a:r>
              <a:rPr lang="es-CR" sz="2800" b="1" u="sng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áreas de aprendizaje institucionales que fortalecen a las especialidades técnicas</a:t>
            </a:r>
            <a:r>
              <a:rPr lang="es-CR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CR" sz="2800" dirty="0">
                <a:latin typeface="Calibri" panose="020F0502020204030204" pitchFamily="34" charset="0"/>
                <a:cs typeface="Calibri" panose="020F0502020204030204" pitchFamily="34" charset="0"/>
              </a:rPr>
              <a:t>los  cuales son ejes trasversales de los programas de estudio de las especialidades técnicas que se encuentran en la malla curricular.</a:t>
            </a:r>
            <a:endParaRPr lang="es-C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3220908" y="6350705"/>
            <a:ext cx="4985397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 Título"/>
          <p:cNvSpPr>
            <a:spLocks noGrp="1"/>
          </p:cNvSpPr>
          <p:nvPr>
            <p:ph type="title" idx="4294967295"/>
          </p:nvPr>
        </p:nvSpPr>
        <p:spPr>
          <a:xfrm>
            <a:off x="556393" y="674300"/>
            <a:ext cx="10501241" cy="1056025"/>
          </a:xfrm>
        </p:spPr>
        <p:txBody>
          <a:bodyPr anchor="b">
            <a:normAutofit/>
          </a:bodyPr>
          <a:lstStyle/>
          <a:p>
            <a:pPr lvl="1" rtl="0">
              <a:spcBef>
                <a:spcPct val="0"/>
              </a:spcBef>
            </a:pPr>
            <a:r>
              <a:rPr lang="es-CR" sz="3600" b="1" kern="1200" dirty="0">
                <a:solidFill>
                  <a:schemeClr val="accent6">
                    <a:lumMod val="50000"/>
                  </a:schemeClr>
                </a:solidFill>
                <a:latin typeface="Century Gothic"/>
                <a:ea typeface="+mn-ea"/>
                <a:cs typeface="+mn-cs"/>
              </a:rPr>
              <a:t>Plan de inversión </a:t>
            </a:r>
            <a:r>
              <a:rPr lang="es-CR" sz="3600" b="1" kern="1200" dirty="0">
                <a:solidFill>
                  <a:srgbClr val="92D050"/>
                </a:solidFill>
                <a:latin typeface="Century Gothic"/>
                <a:ea typeface="+mn-ea"/>
                <a:cs typeface="+mn-cs"/>
              </a:rPr>
              <a:t>Institucional</a:t>
            </a:r>
          </a:p>
        </p:txBody>
      </p:sp>
    </p:spTree>
    <p:extLst>
      <p:ext uri="{BB962C8B-B14F-4D97-AF65-F5344CB8AC3E}">
        <p14:creationId xmlns:p14="http://schemas.microsoft.com/office/powerpoint/2010/main" val="321963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/>
          <p:cNvCxnSpPr/>
          <p:nvPr/>
        </p:nvCxnSpPr>
        <p:spPr>
          <a:xfrm>
            <a:off x="7956550" y="123342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8108950" y="124866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 Título"/>
          <p:cNvSpPr>
            <a:spLocks noGrp="1"/>
          </p:cNvSpPr>
          <p:nvPr>
            <p:ph type="title" idx="4294967295"/>
          </p:nvPr>
        </p:nvSpPr>
        <p:spPr>
          <a:xfrm>
            <a:off x="960356" y="639602"/>
            <a:ext cx="10066122" cy="1056025"/>
          </a:xfrm>
        </p:spPr>
        <p:txBody>
          <a:bodyPr anchor="b"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s-CR" sz="3600" b="1" kern="1200" dirty="0">
                <a:solidFill>
                  <a:schemeClr val="accent6">
                    <a:lumMod val="75000"/>
                  </a:schemeClr>
                </a:solidFill>
                <a:latin typeface="Century Gothic"/>
                <a:ea typeface="+mn-ea"/>
                <a:cs typeface="+mn-cs"/>
              </a:rPr>
              <a:t>Plan de Desarrollo Quinquenal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4294967295"/>
          </p:nvPr>
        </p:nvSpPr>
        <p:spPr>
          <a:xfrm>
            <a:off x="824849" y="1320014"/>
            <a:ext cx="10337137" cy="42179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CR" sz="3000" dirty="0"/>
              <a:t>Es la planificación estratégica que realizan los centros educativos que reciben recursos de la Ley N°7372, para el fortalecimiento de las especialidades y las necesidades institucionales a mediano plazo (5 años).</a:t>
            </a:r>
            <a:endParaRPr lang="es-ES" sz="3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516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/>
          <p:cNvCxnSpPr/>
          <p:nvPr/>
        </p:nvCxnSpPr>
        <p:spPr>
          <a:xfrm>
            <a:off x="7956550" y="123342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8108950" y="124866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462986" y="299462"/>
            <a:ext cx="11063996" cy="1056025"/>
          </a:xfrm>
        </p:spPr>
        <p:txBody>
          <a:bodyPr anchor="b"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s-CR" sz="3600" b="1" kern="1200" dirty="0">
                <a:solidFill>
                  <a:schemeClr val="accent6">
                    <a:lumMod val="75000"/>
                  </a:schemeClr>
                </a:solidFill>
                <a:latin typeface="Century Gothic"/>
                <a:ea typeface="+mn-ea"/>
                <a:cs typeface="+mn-cs"/>
              </a:rPr>
              <a:t>Estructura para establecer el nombre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34960149"/>
              </p:ext>
            </p:extLst>
          </p:nvPr>
        </p:nvGraphicFramePr>
        <p:xfrm>
          <a:off x="1751333" y="1674142"/>
          <a:ext cx="8487302" cy="4428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485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/>
          <p:cNvCxnSpPr/>
          <p:nvPr/>
        </p:nvCxnSpPr>
        <p:spPr>
          <a:xfrm>
            <a:off x="7956550" y="123342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8108950" y="124866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564770" y="679340"/>
            <a:ext cx="11273841" cy="4283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s-CR" sz="4000" b="1" dirty="0">
                <a:solidFill>
                  <a:schemeClr val="accent6">
                    <a:lumMod val="75000"/>
                  </a:schemeClr>
                </a:solidFill>
              </a:rPr>
              <a:t>Equipamiento</a:t>
            </a:r>
            <a:r>
              <a:rPr lang="es-CR" sz="40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CR" sz="2800" b="1" u="sng" dirty="0">
                <a:solidFill>
                  <a:schemeClr val="accent6">
                    <a:lumMod val="75000"/>
                  </a:schemeClr>
                </a:solidFill>
              </a:rPr>
              <a:t>Consiste en la adquisición de activos </a:t>
            </a:r>
            <a:r>
              <a:rPr lang="es-CR" sz="2800" dirty="0"/>
              <a:t>con la finalidad de equipar por primera vez, actualizar o ampliar los bienes existentes, así como, sustituir activos robados o en condiciones de obsolescencia y/o inservibilidad. Este concepto abarca la adquisición de: Equipos, Herramientas, Mobiliario, Consumibles, Semovientes, Software, entre otros.</a:t>
            </a:r>
          </a:p>
        </p:txBody>
      </p:sp>
    </p:spTree>
    <p:extLst>
      <p:ext uri="{BB962C8B-B14F-4D97-AF65-F5344CB8AC3E}">
        <p14:creationId xmlns:p14="http://schemas.microsoft.com/office/powerpoint/2010/main" val="37527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/>
          <p:cNvCxnSpPr/>
          <p:nvPr/>
        </p:nvCxnSpPr>
        <p:spPr>
          <a:xfrm>
            <a:off x="7956550" y="123342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8108950" y="124866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610647" y="1015133"/>
            <a:ext cx="10970705" cy="3636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s-CR" sz="4000" b="1" dirty="0">
                <a:solidFill>
                  <a:schemeClr val="accent6">
                    <a:lumMod val="75000"/>
                  </a:schemeClr>
                </a:solidFill>
              </a:rPr>
              <a:t>Mantenimiento: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CR" sz="2800" dirty="0"/>
              <a:t>Constituye acciones de índole </a:t>
            </a:r>
            <a:r>
              <a:rPr lang="es-CR" sz="2800" b="1" u="sng" dirty="0">
                <a:solidFill>
                  <a:schemeClr val="accent6">
                    <a:lumMod val="75000"/>
                  </a:schemeClr>
                </a:solidFill>
              </a:rPr>
              <a:t>preventiva y/o correctiva para el buen funcionamiento de los activos</a:t>
            </a:r>
            <a:r>
              <a:rPr lang="es-CR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CR" sz="2800" dirty="0"/>
              <a:t>adquiridos con fondos de la Ley N°7372. Este concepto se encuentra asociado a la adquisición de: Repuestos, Insumos para  limpieza de activos y/o Mano de obra necesaria.</a:t>
            </a:r>
          </a:p>
        </p:txBody>
      </p:sp>
    </p:spTree>
    <p:extLst>
      <p:ext uri="{BB962C8B-B14F-4D97-AF65-F5344CB8AC3E}">
        <p14:creationId xmlns:p14="http://schemas.microsoft.com/office/powerpoint/2010/main" val="185322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/>
          <p:cNvCxnSpPr/>
          <p:nvPr/>
        </p:nvCxnSpPr>
        <p:spPr>
          <a:xfrm>
            <a:off x="7956550" y="123342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8108950" y="124866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806623" y="832492"/>
            <a:ext cx="10578753" cy="4190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s-CR" sz="3600" b="1" dirty="0">
                <a:solidFill>
                  <a:schemeClr val="accent6">
                    <a:lumMod val="75000"/>
                  </a:schemeClr>
                </a:solidFill>
              </a:rPr>
              <a:t>Acondicionamiento: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CR" sz="2800" dirty="0"/>
              <a:t>Se refiere al mejoramiento de las condiciones de la infraestructura clasificado como </a:t>
            </a:r>
            <a:r>
              <a:rPr lang="es-CR" sz="2800" b="1" dirty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es-CR" sz="2800" b="1" u="sng" dirty="0">
                <a:solidFill>
                  <a:schemeClr val="accent6">
                    <a:lumMod val="75000"/>
                  </a:schemeClr>
                </a:solidFill>
              </a:rPr>
              <a:t>Obra de mantenimiento menor</a:t>
            </a:r>
            <a:r>
              <a:rPr lang="es-CR" sz="2800" b="1" dirty="0">
                <a:solidFill>
                  <a:schemeClr val="accent6">
                    <a:lumMod val="75000"/>
                  </a:schemeClr>
                </a:solidFill>
              </a:rPr>
              <a:t>” </a:t>
            </a:r>
            <a:r>
              <a:rPr lang="es-CR" sz="2800" dirty="0"/>
              <a:t>por la Dirección de Infraestructura Educativa (DIE) del MEP, con la finalidad de mejorar los espacios físicos en que se desarrollan los programas de las especialidades técnicas.</a:t>
            </a:r>
          </a:p>
        </p:txBody>
      </p:sp>
    </p:spTree>
    <p:extLst>
      <p:ext uri="{BB962C8B-B14F-4D97-AF65-F5344CB8AC3E}">
        <p14:creationId xmlns:p14="http://schemas.microsoft.com/office/powerpoint/2010/main" val="341809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/>
          <p:cNvCxnSpPr/>
          <p:nvPr/>
        </p:nvCxnSpPr>
        <p:spPr>
          <a:xfrm>
            <a:off x="7956550" y="123342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8108950" y="124866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59426" y="64899"/>
            <a:ext cx="11343535" cy="1325563"/>
          </a:xfrm>
        </p:spPr>
        <p:txBody>
          <a:bodyPr anchor="b"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s-CR" sz="3600" b="1" kern="1200" dirty="0">
                <a:solidFill>
                  <a:schemeClr val="accent6">
                    <a:lumMod val="75000"/>
                  </a:schemeClr>
                </a:solidFill>
                <a:latin typeface="Century Gothic"/>
                <a:ea typeface="+mn-ea"/>
                <a:cs typeface="+mn-cs"/>
              </a:rPr>
              <a:t>Posible  combinación para definir el nombre 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2402370" y="1815578"/>
            <a:ext cx="10515600" cy="3926920"/>
          </a:xfrm>
        </p:spPr>
        <p:txBody>
          <a:bodyPr>
            <a:normAutofit/>
          </a:bodyPr>
          <a:lstStyle/>
          <a:p>
            <a:pPr marL="0" indent="0" fontAlgn="t">
              <a:buNone/>
            </a:pPr>
            <a:r>
              <a:rPr lang="es-CR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Equipamiento</a:t>
            </a:r>
            <a:endParaRPr lang="es-CR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t">
              <a:buNone/>
            </a:pPr>
            <a:r>
              <a:rPr lang="es-CR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Equipamiento y </a:t>
            </a:r>
            <a:r>
              <a:rPr lang="es-CR" sz="3000" b="1" dirty="0">
                <a:solidFill>
                  <a:schemeClr val="accent6">
                    <a:lumMod val="75000"/>
                  </a:schemeClr>
                </a:solidFill>
              </a:rPr>
              <a:t>Acondicionamiento</a:t>
            </a:r>
            <a:endParaRPr lang="es-CR" sz="30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fontAlgn="t">
              <a:buNone/>
            </a:pPr>
            <a:r>
              <a:rPr lang="es-CR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 Equipamiento y </a:t>
            </a:r>
            <a:r>
              <a:rPr lang="es-CR" sz="3000" b="1" dirty="0">
                <a:solidFill>
                  <a:schemeClr val="accent6">
                    <a:lumMod val="75000"/>
                  </a:schemeClr>
                </a:solidFill>
              </a:rPr>
              <a:t>Mantenimiento</a:t>
            </a:r>
            <a:endParaRPr lang="es-CR" sz="30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fontAlgn="t">
              <a:buNone/>
            </a:pPr>
            <a:r>
              <a:rPr lang="es-CR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 Equipamiento, </a:t>
            </a:r>
            <a:r>
              <a:rPr lang="es-CR" sz="3000" b="1" dirty="0">
                <a:solidFill>
                  <a:schemeClr val="accent6">
                    <a:lumMod val="75000"/>
                  </a:schemeClr>
                </a:solidFill>
              </a:rPr>
              <a:t>Acondicionamiento</a:t>
            </a:r>
            <a:r>
              <a:rPr lang="es-CR" sz="3000" b="1" dirty="0"/>
              <a:t> </a:t>
            </a:r>
            <a:r>
              <a:rPr lang="es-CR" sz="3000" b="1" dirty="0">
                <a:solidFill>
                  <a:schemeClr val="accent4">
                    <a:lumMod val="50000"/>
                  </a:schemeClr>
                </a:solidFill>
              </a:rPr>
              <a:t>y Mantenimiento</a:t>
            </a:r>
            <a:endParaRPr lang="es-CR" sz="30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fontAlgn="t">
              <a:buNone/>
            </a:pPr>
            <a:r>
              <a:rPr lang="es-CR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 Acondicionamiento y </a:t>
            </a:r>
            <a:r>
              <a:rPr lang="es-CR" sz="3000" b="1" dirty="0">
                <a:solidFill>
                  <a:schemeClr val="accent6">
                    <a:lumMod val="75000"/>
                  </a:schemeClr>
                </a:solidFill>
              </a:rPr>
              <a:t>Mantenimiento</a:t>
            </a:r>
            <a:endParaRPr lang="es-CR" sz="30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fontAlgn="t">
              <a:buNone/>
            </a:pPr>
            <a:r>
              <a:rPr lang="es-CR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6. Acondicionamiento*</a:t>
            </a:r>
            <a:endParaRPr lang="es-CR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t">
              <a:buNone/>
            </a:pPr>
            <a:r>
              <a:rPr lang="es-CR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7. Mantenimiento*</a:t>
            </a:r>
            <a:endParaRPr lang="es-CR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s-CR" sz="3000" dirty="0"/>
          </a:p>
          <a:p>
            <a:endParaRPr lang="es-CR" sz="3000" dirty="0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xmlns="" id="{29D443AE-31DE-CB4F-A940-4FE5B8C3CC88}"/>
              </a:ext>
            </a:extLst>
          </p:cNvPr>
          <p:cNvCxnSpPr/>
          <p:nvPr/>
        </p:nvCxnSpPr>
        <p:spPr>
          <a:xfrm>
            <a:off x="2258291" y="1744607"/>
            <a:ext cx="0" cy="4082084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51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/>
          <p:cNvCxnSpPr/>
          <p:nvPr/>
        </p:nvCxnSpPr>
        <p:spPr>
          <a:xfrm>
            <a:off x="7956550" y="123342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8108950" y="124866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901672"/>
              </p:ext>
            </p:extLst>
          </p:nvPr>
        </p:nvGraphicFramePr>
        <p:xfrm>
          <a:off x="1023583" y="1646466"/>
          <a:ext cx="9880978" cy="3645137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35968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007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833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875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2000" b="1" dirty="0">
                          <a:solidFill>
                            <a:schemeClr val="bg1"/>
                          </a:solidFill>
                          <a:effectLst/>
                        </a:rPr>
                        <a:t>Especialidad o  Institucional</a:t>
                      </a:r>
                      <a:endParaRPr lang="es-CR" sz="18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2000" b="1" dirty="0">
                          <a:solidFill>
                            <a:schemeClr val="bg1"/>
                          </a:solidFill>
                          <a:effectLst/>
                        </a:rPr>
                        <a:t>Especialidad o Área Institucional</a:t>
                      </a:r>
                      <a:endParaRPr lang="es-CR" sz="18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2000" b="1" dirty="0">
                          <a:solidFill>
                            <a:schemeClr val="bg1"/>
                          </a:solidFill>
                          <a:effectLst/>
                        </a:rPr>
                        <a:t>Número</a:t>
                      </a:r>
                      <a:endParaRPr lang="es-CR" sz="18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59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Especialidad</a:t>
                      </a:r>
                      <a:endParaRPr lang="es-CR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Agropecuaria</a:t>
                      </a:r>
                      <a:endParaRPr lang="es-CR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2000" b="1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R" sz="18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59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Especialidad</a:t>
                      </a:r>
                      <a:endParaRPr lang="es-CR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Contabilidad</a:t>
                      </a:r>
                      <a:endParaRPr lang="es-CR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2000" b="1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R" sz="18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59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Institucional</a:t>
                      </a:r>
                      <a:endParaRPr lang="es-CR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Laboratorio TIC</a:t>
                      </a:r>
                      <a:endParaRPr lang="es-CR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N°2, N°3</a:t>
                      </a:r>
                      <a:endParaRPr lang="es-CR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98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Institucional</a:t>
                      </a:r>
                      <a:endParaRPr lang="es-CR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Laboratorio de Idiomas</a:t>
                      </a:r>
                      <a:endParaRPr lang="es-CR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N°1, N°2</a:t>
                      </a:r>
                      <a:endParaRPr lang="es-CR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" name="1 Título"/>
          <p:cNvSpPr>
            <a:spLocks noGrp="1"/>
          </p:cNvSpPr>
          <p:nvPr>
            <p:ph type="title" idx="4294967295"/>
          </p:nvPr>
        </p:nvSpPr>
        <p:spPr>
          <a:xfrm>
            <a:off x="1023583" y="438042"/>
            <a:ext cx="10501241" cy="1056025"/>
          </a:xfrm>
        </p:spPr>
        <p:txBody>
          <a:bodyPr anchor="b">
            <a:normAutofit/>
          </a:bodyPr>
          <a:lstStyle/>
          <a:p>
            <a:pPr lvl="1" rtl="0">
              <a:spcBef>
                <a:spcPct val="0"/>
              </a:spcBef>
            </a:pPr>
            <a:r>
              <a:rPr lang="es-CR" sz="3600" b="1" kern="1200" dirty="0">
                <a:solidFill>
                  <a:schemeClr val="accent6">
                    <a:lumMod val="50000"/>
                  </a:schemeClr>
                </a:solidFill>
                <a:latin typeface="Century Gothic"/>
                <a:ea typeface="+mn-ea"/>
                <a:cs typeface="+mn-cs"/>
              </a:rPr>
              <a:t>Clasificación:</a:t>
            </a:r>
          </a:p>
        </p:txBody>
      </p:sp>
    </p:spTree>
    <p:extLst>
      <p:ext uri="{BB962C8B-B14F-4D97-AF65-F5344CB8AC3E}">
        <p14:creationId xmlns:p14="http://schemas.microsoft.com/office/powerpoint/2010/main" val="245606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/>
          <p:cNvCxnSpPr/>
          <p:nvPr/>
        </p:nvCxnSpPr>
        <p:spPr>
          <a:xfrm>
            <a:off x="7956550" y="123342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8108950" y="124866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1571098" y="1472470"/>
            <a:ext cx="11191741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C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	Equipamiento de </a:t>
            </a:r>
            <a:r>
              <a:rPr lang="es-CR" sz="2400" b="1" dirty="0">
                <a:solidFill>
                  <a:schemeClr val="accent6">
                    <a:lumMod val="50000"/>
                  </a:schemeClr>
                </a:solidFill>
              </a:rPr>
              <a:t>Agroecología</a:t>
            </a:r>
          </a:p>
          <a:p>
            <a:pPr>
              <a:lnSpc>
                <a:spcPct val="150000"/>
              </a:lnSpc>
            </a:pPr>
            <a:r>
              <a:rPr lang="es-C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	Equipamiento y Acondicionamiento de </a:t>
            </a:r>
            <a:r>
              <a:rPr lang="es-CR" sz="2400" b="1" dirty="0">
                <a:solidFill>
                  <a:schemeClr val="accent6">
                    <a:lumMod val="50000"/>
                  </a:schemeClr>
                </a:solidFill>
              </a:rPr>
              <a:t>Agroecología</a:t>
            </a:r>
          </a:p>
          <a:p>
            <a:pPr>
              <a:lnSpc>
                <a:spcPct val="150000"/>
              </a:lnSpc>
            </a:pPr>
            <a:r>
              <a:rPr lang="es-C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	Equipamiento y Mantenimiento de</a:t>
            </a:r>
            <a:r>
              <a:rPr lang="es-CR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CR" sz="2400" b="1" dirty="0">
                <a:solidFill>
                  <a:schemeClr val="accent6">
                    <a:lumMod val="50000"/>
                  </a:schemeClr>
                </a:solidFill>
              </a:rPr>
              <a:t>Agroecología</a:t>
            </a:r>
          </a:p>
          <a:p>
            <a:pPr>
              <a:lnSpc>
                <a:spcPct val="150000"/>
              </a:lnSpc>
            </a:pPr>
            <a:r>
              <a:rPr lang="es-C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	Equipamiento, Acondicionamiento y Mantenimiento </a:t>
            </a:r>
            <a:r>
              <a:rPr lang="es-CR" sz="2400" b="1" dirty="0">
                <a:solidFill>
                  <a:schemeClr val="accent6">
                    <a:lumMod val="50000"/>
                  </a:schemeClr>
                </a:solidFill>
              </a:rPr>
              <a:t>de Agroecología</a:t>
            </a:r>
          </a:p>
          <a:p>
            <a:pPr>
              <a:lnSpc>
                <a:spcPct val="150000"/>
              </a:lnSpc>
            </a:pPr>
            <a:r>
              <a:rPr lang="es-C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5.	Acondicionamiento y Mantenimiento de </a:t>
            </a:r>
            <a:r>
              <a:rPr lang="es-CR" sz="2400" b="1" dirty="0">
                <a:solidFill>
                  <a:schemeClr val="accent6">
                    <a:lumMod val="50000"/>
                  </a:schemeClr>
                </a:solidFill>
              </a:rPr>
              <a:t>Agroecología</a:t>
            </a:r>
          </a:p>
          <a:p>
            <a:pPr>
              <a:lnSpc>
                <a:spcPct val="150000"/>
              </a:lnSpc>
            </a:pPr>
            <a:r>
              <a:rPr lang="es-C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6.	Acondicionamiento de </a:t>
            </a:r>
            <a:r>
              <a:rPr lang="es-CR" sz="2400" b="1" dirty="0">
                <a:solidFill>
                  <a:schemeClr val="accent6">
                    <a:lumMod val="50000"/>
                  </a:schemeClr>
                </a:solidFill>
              </a:rPr>
              <a:t>Agroecología</a:t>
            </a:r>
          </a:p>
          <a:p>
            <a:pPr>
              <a:lnSpc>
                <a:spcPct val="150000"/>
              </a:lnSpc>
            </a:pPr>
            <a:r>
              <a:rPr lang="es-C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7.	Mantenimiento de </a:t>
            </a:r>
            <a:r>
              <a:rPr lang="es-CR" sz="2400" b="1" dirty="0">
                <a:solidFill>
                  <a:schemeClr val="accent6">
                    <a:lumMod val="50000"/>
                  </a:schemeClr>
                </a:solidFill>
              </a:rPr>
              <a:t>Agroecología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664317" y="449764"/>
            <a:ext cx="10863366" cy="870307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R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Ejemplos de nombres: </a:t>
            </a:r>
          </a:p>
        </p:txBody>
      </p:sp>
    </p:spTree>
    <p:extLst>
      <p:ext uri="{BB962C8B-B14F-4D97-AF65-F5344CB8AC3E}">
        <p14:creationId xmlns:p14="http://schemas.microsoft.com/office/powerpoint/2010/main" val="233537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/>
          <p:cNvCxnSpPr/>
          <p:nvPr/>
        </p:nvCxnSpPr>
        <p:spPr>
          <a:xfrm>
            <a:off x="7956550" y="123342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8108950" y="124866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767534" y="6206970"/>
            <a:ext cx="9892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400" i="1" dirty="0"/>
              <a:t>“Ante el apagón educativo, encendamos juntos la luz.”</a:t>
            </a:r>
            <a:endParaRPr lang="es-CR" sz="1400" dirty="0"/>
          </a:p>
        </p:txBody>
      </p:sp>
      <p:sp>
        <p:nvSpPr>
          <p:cNvPr id="5" name="Rectángulo 4"/>
          <p:cNvSpPr/>
          <p:nvPr/>
        </p:nvSpPr>
        <p:spPr>
          <a:xfrm>
            <a:off x="767534" y="1472470"/>
            <a:ext cx="11071591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C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   Equipamiento de </a:t>
            </a:r>
            <a:r>
              <a:rPr lang="es-CR" sz="2400" b="1" dirty="0">
                <a:solidFill>
                  <a:schemeClr val="accent6">
                    <a:lumMod val="75000"/>
                  </a:schemeClr>
                </a:solidFill>
              </a:rPr>
              <a:t>Laboratorio TIC N°1, 2 y 3</a:t>
            </a:r>
          </a:p>
          <a:p>
            <a:pPr>
              <a:lnSpc>
                <a:spcPct val="150000"/>
              </a:lnSpc>
            </a:pPr>
            <a:r>
              <a:rPr lang="es-C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	Equipamiento y Acondicionamiento de </a:t>
            </a:r>
            <a:r>
              <a:rPr lang="es-CR" sz="2400" b="1" dirty="0">
                <a:solidFill>
                  <a:schemeClr val="accent6">
                    <a:lumMod val="75000"/>
                  </a:schemeClr>
                </a:solidFill>
              </a:rPr>
              <a:t>Laboratorio TIC N°1, 2 y 3</a:t>
            </a:r>
          </a:p>
          <a:p>
            <a:pPr>
              <a:lnSpc>
                <a:spcPct val="150000"/>
              </a:lnSpc>
            </a:pPr>
            <a:r>
              <a:rPr lang="es-C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	Equipamiento y Mantenimiento de </a:t>
            </a:r>
            <a:r>
              <a:rPr lang="es-CR" sz="2400" b="1" dirty="0">
                <a:solidFill>
                  <a:schemeClr val="accent6">
                    <a:lumMod val="75000"/>
                  </a:schemeClr>
                </a:solidFill>
              </a:rPr>
              <a:t>Laboratorio TIC N°1, 2 y 3</a:t>
            </a:r>
          </a:p>
          <a:p>
            <a:pPr>
              <a:lnSpc>
                <a:spcPct val="150000"/>
              </a:lnSpc>
            </a:pPr>
            <a:r>
              <a:rPr lang="es-C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	Equipamiento, Acondicionamiento y Mantenimiento de </a:t>
            </a:r>
            <a:r>
              <a:rPr lang="es-CR" sz="2400" b="1" dirty="0">
                <a:solidFill>
                  <a:schemeClr val="accent6">
                    <a:lumMod val="75000"/>
                  </a:schemeClr>
                </a:solidFill>
              </a:rPr>
              <a:t>Laboratorio TIC N°1, 2 y 3</a:t>
            </a:r>
          </a:p>
          <a:p>
            <a:pPr>
              <a:lnSpc>
                <a:spcPct val="150000"/>
              </a:lnSpc>
            </a:pPr>
            <a:r>
              <a:rPr lang="es-C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5.	Acondicionamiento y Mantenimiento de </a:t>
            </a:r>
            <a:r>
              <a:rPr lang="es-CR" sz="2400" b="1" dirty="0">
                <a:solidFill>
                  <a:schemeClr val="accent6">
                    <a:lumMod val="75000"/>
                  </a:schemeClr>
                </a:solidFill>
              </a:rPr>
              <a:t>Laboratorio TIC N°1, 2 y 3</a:t>
            </a:r>
          </a:p>
          <a:p>
            <a:pPr>
              <a:lnSpc>
                <a:spcPct val="150000"/>
              </a:lnSpc>
            </a:pPr>
            <a:r>
              <a:rPr lang="es-C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6.	Acondicionamiento de Laboratorio </a:t>
            </a:r>
            <a:r>
              <a:rPr lang="es-CR" sz="2400" b="1" dirty="0">
                <a:solidFill>
                  <a:schemeClr val="accent6">
                    <a:lumMod val="75000"/>
                  </a:schemeClr>
                </a:solidFill>
              </a:rPr>
              <a:t>TIC N°1, 2 y 3</a:t>
            </a:r>
          </a:p>
          <a:p>
            <a:pPr>
              <a:lnSpc>
                <a:spcPct val="150000"/>
              </a:lnSpc>
            </a:pPr>
            <a:r>
              <a:rPr lang="es-C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7.	Mantenimiento de Laboratorio </a:t>
            </a:r>
            <a:r>
              <a:rPr lang="es-CR" sz="2400" b="1" dirty="0">
                <a:solidFill>
                  <a:schemeClr val="accent6">
                    <a:lumMod val="75000"/>
                  </a:schemeClr>
                </a:solidFill>
              </a:rPr>
              <a:t>TIC N°1, 2 y 3</a:t>
            </a:r>
          </a:p>
        </p:txBody>
      </p:sp>
      <p:cxnSp>
        <p:nvCxnSpPr>
          <p:cNvPr id="9" name="Conector recto 8"/>
          <p:cNvCxnSpPr/>
          <p:nvPr/>
        </p:nvCxnSpPr>
        <p:spPr>
          <a:xfrm>
            <a:off x="3365211" y="6217309"/>
            <a:ext cx="4985397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redondeado 12">
            <a:extLst>
              <a:ext uri="{FF2B5EF4-FFF2-40B4-BE49-F238E27FC236}">
                <a16:creationId xmlns:a16="http://schemas.microsoft.com/office/drawing/2014/main" xmlns="" id="{DCDDDAE4-CC1D-A508-3DAA-4FABCBE465FE}"/>
              </a:ext>
            </a:extLst>
          </p:cNvPr>
          <p:cNvSpPr/>
          <p:nvPr/>
        </p:nvSpPr>
        <p:spPr>
          <a:xfrm>
            <a:off x="664317" y="449764"/>
            <a:ext cx="10863366" cy="870307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R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Ejemplos de nombres: </a:t>
            </a:r>
          </a:p>
        </p:txBody>
      </p:sp>
    </p:spTree>
    <p:extLst>
      <p:ext uri="{BB962C8B-B14F-4D97-AF65-F5344CB8AC3E}">
        <p14:creationId xmlns:p14="http://schemas.microsoft.com/office/powerpoint/2010/main" val="67734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/>
          <p:cNvCxnSpPr/>
          <p:nvPr/>
        </p:nvCxnSpPr>
        <p:spPr>
          <a:xfrm>
            <a:off x="7956550" y="123342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8108950" y="124866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748669" y="2460043"/>
            <a:ext cx="1069466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es-CR" sz="2800" dirty="0">
                <a:latin typeface="Calibri" panose="020F0502020204030204" pitchFamily="34" charset="0"/>
                <a:cs typeface="Calibri" panose="020F0502020204030204" pitchFamily="34" charset="0"/>
              </a:rPr>
              <a:t>Existe un caso especial, donde el plan de inversión responde a las especialidades técnicas y a la vez tiene un enfoque institucional </a:t>
            </a:r>
          </a:p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es-CR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	Acondicionamiento institucional de Infraestructura Técnica</a:t>
            </a:r>
          </a:p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es-CR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	Mantenimiento institucional de los Activos de la Ley N°7372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es-CR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1 Título"/>
          <p:cNvSpPr>
            <a:spLocks noGrp="1"/>
          </p:cNvSpPr>
          <p:nvPr>
            <p:ph type="title" idx="4294967295"/>
          </p:nvPr>
        </p:nvSpPr>
        <p:spPr>
          <a:xfrm>
            <a:off x="1191491" y="1148144"/>
            <a:ext cx="9579126" cy="1056025"/>
          </a:xfrm>
        </p:spPr>
        <p:txBody>
          <a:bodyPr anchor="b"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s-CR" sz="3600" b="1" kern="1200" dirty="0">
                <a:solidFill>
                  <a:schemeClr val="accent6">
                    <a:lumMod val="50000"/>
                  </a:schemeClr>
                </a:solidFill>
                <a:latin typeface="Century Gothic"/>
                <a:ea typeface="+mn-ea"/>
                <a:cs typeface="+mn-cs"/>
              </a:rPr>
              <a:t>Caso especial: </a:t>
            </a:r>
            <a:r>
              <a:rPr lang="es-CR" sz="3600" b="1" kern="1200" dirty="0">
                <a:solidFill>
                  <a:schemeClr val="accent5">
                    <a:lumMod val="50000"/>
                  </a:schemeClr>
                </a:solidFill>
                <a:latin typeface="Century Gothic"/>
                <a:ea typeface="+mn-ea"/>
                <a:cs typeface="+mn-cs"/>
              </a:rPr>
              <a:t/>
            </a:r>
            <a:br>
              <a:rPr lang="es-CR" sz="3600" b="1" kern="1200" dirty="0">
                <a:solidFill>
                  <a:schemeClr val="accent5">
                    <a:lumMod val="50000"/>
                  </a:schemeClr>
                </a:solidFill>
                <a:latin typeface="Century Gothic"/>
                <a:ea typeface="+mn-ea"/>
                <a:cs typeface="+mn-cs"/>
              </a:rPr>
            </a:br>
            <a:r>
              <a:rPr lang="es-CR" sz="3600" b="1" kern="1200" dirty="0">
                <a:solidFill>
                  <a:schemeClr val="accent5">
                    <a:lumMod val="50000"/>
                  </a:schemeClr>
                </a:solidFill>
                <a:latin typeface="Century Gothic"/>
                <a:ea typeface="+mn-ea"/>
                <a:cs typeface="+mn-cs"/>
              </a:rPr>
              <a:t/>
            </a:r>
            <a:br>
              <a:rPr lang="es-CR" sz="3600" b="1" kern="1200" dirty="0">
                <a:solidFill>
                  <a:schemeClr val="accent5">
                    <a:lumMod val="50000"/>
                  </a:schemeClr>
                </a:solidFill>
                <a:latin typeface="Century Gothic"/>
                <a:ea typeface="+mn-ea"/>
                <a:cs typeface="+mn-cs"/>
              </a:rPr>
            </a:br>
            <a:r>
              <a:rPr lang="es-CR" sz="3600" b="1" kern="1200" dirty="0">
                <a:solidFill>
                  <a:schemeClr val="accent6">
                    <a:lumMod val="75000"/>
                  </a:schemeClr>
                </a:solidFill>
                <a:latin typeface="Century Gothic"/>
                <a:ea typeface="+mn-ea"/>
                <a:cs typeface="+mn-cs"/>
              </a:rPr>
              <a:t>Acondicionamiento y mantenimiento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CDFB24AE-D1E9-392B-54C0-E14C4767EC10}"/>
              </a:ext>
            </a:extLst>
          </p:cNvPr>
          <p:cNvCxnSpPr/>
          <p:nvPr/>
        </p:nvCxnSpPr>
        <p:spPr>
          <a:xfrm>
            <a:off x="574963" y="1413164"/>
            <a:ext cx="11042073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67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/>
          <p:cNvCxnSpPr/>
          <p:nvPr/>
        </p:nvCxnSpPr>
        <p:spPr>
          <a:xfrm>
            <a:off x="7956550" y="123342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8108950" y="124866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767534" y="6013785"/>
            <a:ext cx="9892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400" i="1" dirty="0"/>
              <a:t>“Ante el apagón educativo, encendamos juntos la luz.”</a:t>
            </a:r>
            <a:endParaRPr lang="es-CR" sz="1400" dirty="0"/>
          </a:p>
        </p:txBody>
      </p:sp>
      <p:sp>
        <p:nvSpPr>
          <p:cNvPr id="2" name="Rectángulo 1"/>
          <p:cNvSpPr/>
          <p:nvPr/>
        </p:nvSpPr>
        <p:spPr>
          <a:xfrm>
            <a:off x="722910" y="1800413"/>
            <a:ext cx="10746179" cy="325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s-CR" sz="2800" dirty="0"/>
              <a:t>Los centros educativos, deben atender el mantenimiento y el acondicionamiento en los planes de inversión específicos (por especialidad), solo se autorizará la categoría especial en aquellos casos que, por eficiencia y eficacia, resulte ventajoso resolver la necesidad de forma integral.</a:t>
            </a:r>
          </a:p>
        </p:txBody>
      </p:sp>
      <p:cxnSp>
        <p:nvCxnSpPr>
          <p:cNvPr id="8" name="Conector recto 7"/>
          <p:cNvCxnSpPr/>
          <p:nvPr/>
        </p:nvCxnSpPr>
        <p:spPr>
          <a:xfrm>
            <a:off x="3365211" y="6024124"/>
            <a:ext cx="4985397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767534" y="354645"/>
            <a:ext cx="9579126" cy="1056025"/>
          </a:xfrm>
        </p:spPr>
        <p:txBody>
          <a:bodyPr anchor="b">
            <a:normAutofit/>
          </a:bodyPr>
          <a:lstStyle/>
          <a:p>
            <a:pPr lvl="1" rtl="0">
              <a:spcBef>
                <a:spcPct val="0"/>
              </a:spcBef>
            </a:pPr>
            <a:r>
              <a:rPr lang="es-CR" sz="3600" b="1" kern="1200" dirty="0">
                <a:solidFill>
                  <a:schemeClr val="accent6">
                    <a:lumMod val="75000"/>
                  </a:schemeClr>
                </a:solidFill>
                <a:latin typeface="Century Gothic"/>
                <a:ea typeface="+mn-ea"/>
                <a:cs typeface="+mn-cs"/>
              </a:rPr>
              <a:t>Nota: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xmlns="" id="{E1C22457-94E3-9532-ED78-45D1ADFCD020}"/>
              </a:ext>
            </a:extLst>
          </p:cNvPr>
          <p:cNvCxnSpPr>
            <a:cxnSpLocks/>
          </p:cNvCxnSpPr>
          <p:nvPr/>
        </p:nvCxnSpPr>
        <p:spPr>
          <a:xfrm>
            <a:off x="767534" y="1563069"/>
            <a:ext cx="1057686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70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/>
          <p:cNvCxnSpPr/>
          <p:nvPr/>
        </p:nvCxnSpPr>
        <p:spPr>
          <a:xfrm>
            <a:off x="7956550" y="123342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8108950" y="124866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698285680"/>
              </p:ext>
            </p:extLst>
          </p:nvPr>
        </p:nvGraphicFramePr>
        <p:xfrm>
          <a:off x="1113733" y="207031"/>
          <a:ext cx="10444098" cy="5852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1 Título"/>
          <p:cNvSpPr>
            <a:spLocks noGrp="1"/>
          </p:cNvSpPr>
          <p:nvPr>
            <p:ph type="title" idx="4294967295"/>
          </p:nvPr>
        </p:nvSpPr>
        <p:spPr>
          <a:xfrm>
            <a:off x="1113733" y="2605202"/>
            <a:ext cx="2054632" cy="1056025"/>
          </a:xfrm>
        </p:spPr>
        <p:txBody>
          <a:bodyPr anchor="b">
            <a:normAutofit/>
          </a:bodyPr>
          <a:lstStyle/>
          <a:p>
            <a:pPr lvl="1" rtl="0">
              <a:spcBef>
                <a:spcPct val="0"/>
              </a:spcBef>
            </a:pPr>
            <a:r>
              <a:rPr lang="es-CR" sz="3600" b="1" kern="1200" dirty="0">
                <a:solidFill>
                  <a:schemeClr val="accent6">
                    <a:lumMod val="75000"/>
                  </a:schemeClr>
                </a:solidFill>
                <a:latin typeface="Century Gothic"/>
                <a:ea typeface="+mn-ea"/>
                <a:cs typeface="+mn-cs"/>
              </a:rPr>
              <a:t>Actores:</a:t>
            </a:r>
          </a:p>
        </p:txBody>
      </p:sp>
    </p:spTree>
    <p:extLst>
      <p:ext uri="{BB962C8B-B14F-4D97-AF65-F5344CB8AC3E}">
        <p14:creationId xmlns:p14="http://schemas.microsoft.com/office/powerpoint/2010/main" val="39584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/>
          <p:cNvCxnSpPr/>
          <p:nvPr/>
        </p:nvCxnSpPr>
        <p:spPr>
          <a:xfrm>
            <a:off x="7956550" y="123342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8108950" y="124866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247909" y="1158226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s-ES" sz="3200" b="1" dirty="0">
                <a:solidFill>
                  <a:schemeClr val="accent6">
                    <a:lumMod val="75000"/>
                  </a:schemeClr>
                </a:solidFill>
                <a:latin typeface="Century Gothic"/>
                <a:ea typeface="+mn-ea"/>
                <a:cs typeface="+mn-cs"/>
              </a:rPr>
              <a:t>Plan Operativo </a:t>
            </a:r>
            <a:br>
              <a:rPr lang="es-ES" sz="3200" b="1" dirty="0">
                <a:solidFill>
                  <a:schemeClr val="accent6">
                    <a:lumMod val="75000"/>
                  </a:schemeClr>
                </a:solidFill>
                <a:latin typeface="Century Gothic"/>
                <a:ea typeface="+mn-ea"/>
                <a:cs typeface="+mn-cs"/>
              </a:rPr>
            </a:br>
            <a:r>
              <a:rPr lang="es-ES" sz="3200" b="1" dirty="0">
                <a:solidFill>
                  <a:schemeClr val="accent6">
                    <a:lumMod val="75000"/>
                  </a:schemeClr>
                </a:solidFill>
                <a:latin typeface="Century Gothic"/>
                <a:ea typeface="+mn-ea"/>
                <a:cs typeface="+mn-cs"/>
              </a:rPr>
              <a:t>de Inversión:</a:t>
            </a:r>
          </a:p>
        </p:txBody>
      </p:sp>
      <p:sp>
        <p:nvSpPr>
          <p:cNvPr id="19" name="Rectángulo redondeado 18"/>
          <p:cNvSpPr/>
          <p:nvPr/>
        </p:nvSpPr>
        <p:spPr>
          <a:xfrm>
            <a:off x="102481" y="2151200"/>
            <a:ext cx="2984210" cy="3548574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CR" sz="1600" b="1" dirty="0">
                <a:solidFill>
                  <a:schemeClr val="accent6">
                    <a:lumMod val="50000"/>
                  </a:schemeClr>
                </a:solidFill>
                <a:ea typeface="Batang" panose="02030600000101010101" pitchFamily="18" charset="-127"/>
                <a:cs typeface="Arial" panose="020B0604020202020204" pitchFamily="34" charset="0"/>
              </a:rPr>
              <a:t>Nota</a:t>
            </a:r>
            <a:r>
              <a:rPr lang="es-CR" sz="1600" b="1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endParaRPr lang="es-CR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es-CR" sz="1600" dirty="0">
                <a:solidFill>
                  <a:schemeClr val="accent6">
                    <a:lumMod val="50000"/>
                  </a:schemeClr>
                </a:solidFill>
                <a:ea typeface="Batang" panose="02030600000101010101" pitchFamily="18" charset="-127"/>
                <a:cs typeface="Arial" panose="020B0604020202020204" pitchFamily="34" charset="0"/>
              </a:rPr>
              <a:t>Por cada periodo se debe incluir un máximo de tres Planes de Inversión, según Acta N°26, Acuerdo N° 6. La comisión en pleno acuerda que se deben presentar por Institución tres proyectos como máximo con su respectiva justificación para el proceso enseñanza-aprendizaje, ... 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830027"/>
              </p:ext>
            </p:extLst>
          </p:nvPr>
        </p:nvGraphicFramePr>
        <p:xfrm>
          <a:off x="3503727" y="708913"/>
          <a:ext cx="8253284" cy="455669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4324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445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46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990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007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962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9070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8214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97278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Nombre 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Objetivo 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Indicador</a:t>
                      </a:r>
                      <a:endParaRPr lang="es-CR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ES" dirty="0"/>
                        <a:t>Periodo</a:t>
                      </a:r>
                      <a:endParaRPr lang="es-C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6390">
                <a:tc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2024</a:t>
                      </a:r>
                      <a:endParaRPr lang="es-C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2025</a:t>
                      </a:r>
                      <a:endParaRPr lang="es-C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2026</a:t>
                      </a:r>
                      <a:endParaRPr lang="es-C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2027</a:t>
                      </a:r>
                      <a:endParaRPr lang="es-C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2028</a:t>
                      </a:r>
                      <a:endParaRPr lang="es-C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8296456"/>
                  </a:ext>
                </a:extLst>
              </a:tr>
              <a:tr h="1087605">
                <a:tc>
                  <a:txBody>
                    <a:bodyPr/>
                    <a:lstStyle/>
                    <a:p>
                      <a:pPr marL="0" lvl="0" algn="l">
                        <a:lnSpc>
                          <a:spcPct val="115000"/>
                        </a:lnSpc>
                      </a:pPr>
                      <a:r>
                        <a:rPr lang="es-CR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Equipamiento </a:t>
                      </a:r>
                      <a:r>
                        <a:rPr lang="es-CR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los Laboratorios TIC N°1 y N°2.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l">
                        <a:lnSpc>
                          <a:spcPct val="115000"/>
                        </a:lnSpc>
                      </a:pPr>
                      <a:r>
                        <a:rPr lang="es-CR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Equipar los Laboratorios TIC N°1 y N°2 con los requerimientos mínimos para el desarrollo de las especialidades.</a:t>
                      </a:r>
                      <a:endParaRPr lang="es-CR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R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Laboratorios de cómputo institucionales equipados al 100%.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X</a:t>
                      </a:r>
                      <a:endParaRPr lang="es-C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R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35342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es-CR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Equipamiento y acondicionamiento de …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es-CR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Equipar y acondicionar la Especialidad de ... con los requerimientos mínimos de duodécimo nivel para fortalecer el proceso de enseñanza y aprendizaje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R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Especialidad equipada y acondicionada al 90%.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R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X</a:t>
                      </a:r>
                      <a:endParaRPr lang="es-CR" b="1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R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R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R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8829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es-E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Mantenimiento de  …</a:t>
                      </a:r>
                      <a:endParaRPr lang="es-CR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X</a:t>
                      </a:r>
                      <a:endParaRPr lang="es-C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3693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es-CR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Acondicionamiento institucional de Infraestructura Técnica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X</a:t>
                      </a:r>
                      <a:endParaRPr lang="es-C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26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/>
          <p:cNvCxnSpPr/>
          <p:nvPr/>
        </p:nvCxnSpPr>
        <p:spPr>
          <a:xfrm>
            <a:off x="7956550" y="123342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8108950" y="124866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838200" y="328242"/>
            <a:ext cx="10515600" cy="851445"/>
          </a:xfrm>
        </p:spPr>
        <p:txBody>
          <a:bodyPr>
            <a:normAutofit/>
          </a:bodyPr>
          <a:lstStyle/>
          <a:p>
            <a:pPr lvl="0" algn="ctr"/>
            <a:r>
              <a:rPr lang="es-ES" sz="3600" b="1" dirty="0">
                <a:solidFill>
                  <a:schemeClr val="accent6">
                    <a:lumMod val="75000"/>
                  </a:schemeClr>
                </a:solidFill>
                <a:latin typeface="Century Gothic"/>
                <a:ea typeface="+mn-ea"/>
                <a:cs typeface="+mn-cs"/>
              </a:rPr>
              <a:t>Perfiles: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0294229A-7090-5DF6-8F87-53A1A05DFE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561068"/>
              </p:ext>
            </p:extLst>
          </p:nvPr>
        </p:nvGraphicFramePr>
        <p:xfrm>
          <a:off x="2256971" y="1272149"/>
          <a:ext cx="7678057" cy="4313702"/>
        </p:xfrm>
        <a:graphic>
          <a:graphicData uri="http://schemas.openxmlformats.org/drawingml/2006/table">
            <a:tbl>
              <a:tblPr firstRow="1" firstCol="1" bandRow="1"/>
              <a:tblGrid>
                <a:gridCol w="2130516">
                  <a:extLst>
                    <a:ext uri="{9D8B030D-6E8A-4147-A177-3AD203B41FA5}">
                      <a16:colId xmlns:a16="http://schemas.microsoft.com/office/drawing/2014/main" xmlns="" val="1722906584"/>
                    </a:ext>
                  </a:extLst>
                </a:gridCol>
                <a:gridCol w="2015919">
                  <a:extLst>
                    <a:ext uri="{9D8B030D-6E8A-4147-A177-3AD203B41FA5}">
                      <a16:colId xmlns:a16="http://schemas.microsoft.com/office/drawing/2014/main" xmlns="" val="3775489538"/>
                    </a:ext>
                  </a:extLst>
                </a:gridCol>
                <a:gridCol w="3531622">
                  <a:extLst>
                    <a:ext uri="{9D8B030D-6E8A-4147-A177-3AD203B41FA5}">
                      <a16:colId xmlns:a16="http://schemas.microsoft.com/office/drawing/2014/main" xmlns="" val="4249920779"/>
                    </a:ext>
                  </a:extLst>
                </a:gridCol>
              </a:tblGrid>
              <a:tr h="639465">
                <a:tc gridSpan="3"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solidFill>
                            <a:srgbClr val="17171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Perfil </a:t>
                      </a:r>
                      <a:r>
                        <a:rPr lang="es-ES" sz="2000" b="1" dirty="0" err="1">
                          <a:solidFill>
                            <a:srgbClr val="17171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N°</a:t>
                      </a:r>
                      <a:r>
                        <a:rPr lang="es-ES" sz="2000" b="1" dirty="0">
                          <a:solidFill>
                            <a:srgbClr val="17171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___ </a:t>
                      </a:r>
                      <a:r>
                        <a:rPr lang="es-ES" sz="2000" dirty="0">
                          <a:solidFill>
                            <a:srgbClr val="17171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(anotar el </a:t>
                      </a:r>
                      <a:r>
                        <a:rPr lang="es-ES" sz="2000" dirty="0" err="1">
                          <a:solidFill>
                            <a:srgbClr val="17171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N°</a:t>
                      </a:r>
                      <a:r>
                        <a:rPr lang="es-ES" sz="2000" dirty="0">
                          <a:solidFill>
                            <a:srgbClr val="17171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del perfil, según periodo)</a:t>
                      </a:r>
                      <a:endParaRPr lang="es-C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14" marR="96614" marT="48307" marB="48307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9370062"/>
                  </a:ext>
                </a:extLst>
              </a:tr>
              <a:tr h="283332">
                <a:tc>
                  <a:txBody>
                    <a:bodyPr/>
                    <a:lstStyle/>
                    <a:p>
                      <a:pPr algn="r"/>
                      <a:r>
                        <a:rPr lang="es-ES" sz="1400" b="1" dirty="0">
                          <a:solidFill>
                            <a:srgbClr val="17171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Nombre:</a:t>
                      </a:r>
                      <a:endParaRPr lang="es-C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460" marR="7246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13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14" marR="96614" marT="48307" marB="48307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4623889"/>
                  </a:ext>
                </a:extLst>
              </a:tr>
              <a:tr h="283332">
                <a:tc>
                  <a:txBody>
                    <a:bodyPr/>
                    <a:lstStyle/>
                    <a:p>
                      <a:pPr algn="r"/>
                      <a:r>
                        <a:rPr lang="es-ES" sz="1400" b="1">
                          <a:solidFill>
                            <a:srgbClr val="17171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Descripción: </a:t>
                      </a:r>
                      <a:endParaRPr lang="es-C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460" marR="7246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13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14" marR="96614" marT="48307" marB="48307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5981669"/>
                  </a:ext>
                </a:extLst>
              </a:tr>
              <a:tr h="283332">
                <a:tc>
                  <a:txBody>
                    <a:bodyPr/>
                    <a:lstStyle/>
                    <a:p>
                      <a:pPr algn="r"/>
                      <a:r>
                        <a:rPr lang="es-ES" sz="1400" b="1" dirty="0">
                          <a:solidFill>
                            <a:srgbClr val="17171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Objetivo:</a:t>
                      </a:r>
                      <a:endParaRPr lang="es-C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460" marR="7246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12700"/>
                      <a:r>
                        <a:rPr lang="es-ES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614" marR="96614" marT="48307" marB="48307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2423191"/>
                  </a:ext>
                </a:extLst>
              </a:tr>
              <a:tr h="1410758">
                <a:tc>
                  <a:txBody>
                    <a:bodyPr/>
                    <a:lstStyle/>
                    <a:p>
                      <a:pPr algn="r"/>
                      <a:r>
                        <a:rPr lang="es-ES" sz="1400" b="1" dirty="0">
                          <a:solidFill>
                            <a:srgbClr val="17171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Bienes y Servicios:</a:t>
                      </a:r>
                      <a:endParaRPr lang="es-C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460" marR="7246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14" marR="96614" marT="48307" marB="48307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2970921"/>
                  </a:ext>
                </a:extLst>
              </a:tr>
              <a:tr h="710298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rgbClr val="17171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Año de Financiamiento:</a:t>
                      </a:r>
                      <a:endParaRPr lang="es-C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460" marR="7246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Costo aproximado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460" marR="7246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₡00.000.000,00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460" marR="7246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29516472"/>
                  </a:ext>
                </a:extLst>
              </a:tr>
              <a:tr h="668979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20XX</a:t>
                      </a:r>
                      <a:endParaRPr lang="es-C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460" marR="7246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Financiamiento</a:t>
                      </a:r>
                      <a:endParaRPr lang="es-C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460" marR="7246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Ley N°7372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460" marR="7246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98012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34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/>
          <p:cNvCxnSpPr/>
          <p:nvPr/>
        </p:nvCxnSpPr>
        <p:spPr>
          <a:xfrm>
            <a:off x="7956550" y="123342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8108950" y="124866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554204" y="254103"/>
            <a:ext cx="9210778" cy="1325563"/>
          </a:xfrm>
        </p:spPr>
        <p:txBody>
          <a:bodyPr>
            <a:normAutofit/>
          </a:bodyPr>
          <a:lstStyle/>
          <a:p>
            <a:pPr lvl="0"/>
            <a:r>
              <a:rPr lang="es-ES" sz="3200" b="1" dirty="0">
                <a:solidFill>
                  <a:schemeClr val="accent6">
                    <a:lumMod val="75000"/>
                  </a:schemeClr>
                </a:solidFill>
                <a:latin typeface="Century Gothic"/>
                <a:ea typeface="+mn-ea"/>
                <a:cs typeface="+mn-cs"/>
              </a:rPr>
              <a:t>Descripción del perfil: 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44977961"/>
              </p:ext>
            </p:extLst>
          </p:nvPr>
        </p:nvGraphicFramePr>
        <p:xfrm>
          <a:off x="1554204" y="1579666"/>
          <a:ext cx="9083592" cy="407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549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/>
          <p:cNvCxnSpPr/>
          <p:nvPr/>
        </p:nvCxnSpPr>
        <p:spPr>
          <a:xfrm>
            <a:off x="7956550" y="123342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8108950" y="124866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767534" y="6013785"/>
            <a:ext cx="9892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400" i="1" dirty="0"/>
              <a:t>“Ante el apagón educativo, encendamos juntos la luz.”</a:t>
            </a:r>
            <a:endParaRPr lang="es-CR" sz="1400" dirty="0"/>
          </a:p>
        </p:txBody>
      </p:sp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68036" y="132228"/>
            <a:ext cx="11007662" cy="1325563"/>
          </a:xfrm>
        </p:spPr>
        <p:txBody>
          <a:bodyPr>
            <a:normAutofit/>
          </a:bodyPr>
          <a:lstStyle/>
          <a:p>
            <a:pPr lvl="0" algn="ctr"/>
            <a:r>
              <a:rPr lang="es-ES" sz="3200" b="1" dirty="0">
                <a:solidFill>
                  <a:schemeClr val="accent6">
                    <a:lumMod val="75000"/>
                  </a:schemeClr>
                </a:solidFill>
                <a:latin typeface="Century Gothic"/>
                <a:ea typeface="+mn-ea"/>
                <a:cs typeface="+mn-cs"/>
              </a:rPr>
              <a:t>Acuerdos de Aprobación: </a:t>
            </a:r>
          </a:p>
        </p:txBody>
      </p:sp>
      <p:cxnSp>
        <p:nvCxnSpPr>
          <p:cNvPr id="16" name="Conector recto 15"/>
          <p:cNvCxnSpPr/>
          <p:nvPr/>
        </p:nvCxnSpPr>
        <p:spPr>
          <a:xfrm>
            <a:off x="3256029" y="6013785"/>
            <a:ext cx="4985397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AA19F8C2-5425-6665-908B-1D0C7FEAB0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802328"/>
              </p:ext>
            </p:extLst>
          </p:nvPr>
        </p:nvGraphicFramePr>
        <p:xfrm>
          <a:off x="1543413" y="1457789"/>
          <a:ext cx="9385843" cy="3751515"/>
        </p:xfrm>
        <a:graphic>
          <a:graphicData uri="http://schemas.openxmlformats.org/drawingml/2006/table">
            <a:tbl>
              <a:tblPr firstRow="1" firstCol="1" bandRow="1"/>
              <a:tblGrid>
                <a:gridCol w="2986496">
                  <a:extLst>
                    <a:ext uri="{9D8B030D-6E8A-4147-A177-3AD203B41FA5}">
                      <a16:colId xmlns:a16="http://schemas.microsoft.com/office/drawing/2014/main" xmlns="" val="859178505"/>
                    </a:ext>
                  </a:extLst>
                </a:gridCol>
                <a:gridCol w="1422523">
                  <a:extLst>
                    <a:ext uri="{9D8B030D-6E8A-4147-A177-3AD203B41FA5}">
                      <a16:colId xmlns:a16="http://schemas.microsoft.com/office/drawing/2014/main" xmlns="" val="4043381695"/>
                    </a:ext>
                  </a:extLst>
                </a:gridCol>
                <a:gridCol w="1776649">
                  <a:extLst>
                    <a:ext uri="{9D8B030D-6E8A-4147-A177-3AD203B41FA5}">
                      <a16:colId xmlns:a16="http://schemas.microsoft.com/office/drawing/2014/main" xmlns="" val="2527900424"/>
                    </a:ext>
                  </a:extLst>
                </a:gridCol>
                <a:gridCol w="1401064">
                  <a:extLst>
                    <a:ext uri="{9D8B030D-6E8A-4147-A177-3AD203B41FA5}">
                      <a16:colId xmlns:a16="http://schemas.microsoft.com/office/drawing/2014/main" xmlns="" val="2344412852"/>
                    </a:ext>
                  </a:extLst>
                </a:gridCol>
                <a:gridCol w="1799111">
                  <a:extLst>
                    <a:ext uri="{9D8B030D-6E8A-4147-A177-3AD203B41FA5}">
                      <a16:colId xmlns:a16="http://schemas.microsoft.com/office/drawing/2014/main" xmlns="" val="2079950311"/>
                    </a:ext>
                  </a:extLst>
                </a:gridCol>
              </a:tblGrid>
              <a:tr h="1198300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Ente emisor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</a:pPr>
                      <a:r>
                        <a:rPr lang="es-ES" sz="1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N°</a:t>
                      </a:r>
                      <a:r>
                        <a:rPr lang="es-E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 de Acta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</a:pPr>
                      <a:r>
                        <a:rPr lang="es-ES" sz="1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N°</a:t>
                      </a:r>
                      <a:r>
                        <a:rPr lang="es-E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 de Acuerdo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Fecha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N°</a:t>
                      </a:r>
                      <a:r>
                        <a:rPr lang="es-E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 Anexo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1900169"/>
                  </a:ext>
                </a:extLst>
              </a:tr>
              <a:tr h="1053842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Comisión Institucional de la Ley N°7372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s-C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s-C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s-C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4471950"/>
                  </a:ext>
                </a:extLst>
              </a:tr>
              <a:tr h="863569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Reunión del Área Técnica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s-C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s-C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s-C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2198891"/>
                  </a:ext>
                </a:extLst>
              </a:tr>
              <a:tr h="635804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Junta Administrativa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s-C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s-C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11937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70394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/>
          <p:cNvCxnSpPr/>
          <p:nvPr/>
        </p:nvCxnSpPr>
        <p:spPr>
          <a:xfrm>
            <a:off x="7956550" y="123342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8108950" y="124866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838199" y="221988"/>
            <a:ext cx="10515600" cy="1325563"/>
          </a:xfrm>
        </p:spPr>
        <p:txBody>
          <a:bodyPr>
            <a:normAutofit/>
          </a:bodyPr>
          <a:lstStyle/>
          <a:p>
            <a:pPr lvl="0" algn="ctr"/>
            <a:r>
              <a:rPr lang="es-ES" sz="3600" b="1" dirty="0">
                <a:solidFill>
                  <a:schemeClr val="accent6">
                    <a:lumMod val="75000"/>
                  </a:schemeClr>
                </a:solidFill>
                <a:latin typeface="Century Gothic"/>
                <a:ea typeface="+mn-ea"/>
                <a:cs typeface="+mn-cs"/>
              </a:rPr>
              <a:t>Anexos: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7ADE9EAE-97DE-2AA9-FCDF-B47096A243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808075"/>
              </p:ext>
            </p:extLst>
          </p:nvPr>
        </p:nvGraphicFramePr>
        <p:xfrm>
          <a:off x="838199" y="1325877"/>
          <a:ext cx="10515601" cy="4008119"/>
        </p:xfrm>
        <a:graphic>
          <a:graphicData uri="http://schemas.openxmlformats.org/drawingml/2006/table">
            <a:tbl>
              <a:tblPr firstRow="1" firstCol="1" bandRow="1"/>
              <a:tblGrid>
                <a:gridCol w="671946">
                  <a:extLst>
                    <a:ext uri="{9D8B030D-6E8A-4147-A177-3AD203B41FA5}">
                      <a16:colId xmlns:a16="http://schemas.microsoft.com/office/drawing/2014/main" xmlns="" val="3521775145"/>
                    </a:ext>
                  </a:extLst>
                </a:gridCol>
                <a:gridCol w="1399310">
                  <a:extLst>
                    <a:ext uri="{9D8B030D-6E8A-4147-A177-3AD203B41FA5}">
                      <a16:colId xmlns:a16="http://schemas.microsoft.com/office/drawing/2014/main" xmlns="" val="2097173819"/>
                    </a:ext>
                  </a:extLst>
                </a:gridCol>
                <a:gridCol w="8444345">
                  <a:extLst>
                    <a:ext uri="{9D8B030D-6E8A-4147-A177-3AD203B41FA5}">
                      <a16:colId xmlns:a16="http://schemas.microsoft.com/office/drawing/2014/main" xmlns="" val="609533404"/>
                    </a:ext>
                  </a:extLst>
                </a:gridCol>
              </a:tblGrid>
              <a:tr h="938262">
                <a:tc>
                  <a:txBody>
                    <a:bodyPr/>
                    <a:lstStyle/>
                    <a:p>
                      <a:pPr indent="43180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1800" b="1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s-CR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252" marR="6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Anexo N°1:</a:t>
                      </a:r>
                      <a:endParaRPr lang="es-CR" sz="18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252" marR="6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Oficio de aprobación de la oferta educativa para el curso lectivo vigente emitido por la Dirección de Educación Técnica y Capacidades Emprendedoras.</a:t>
                      </a:r>
                      <a:endParaRPr lang="es-CR" sz="14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252" marR="6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9257786"/>
                  </a:ext>
                </a:extLst>
              </a:tr>
              <a:tr h="689685">
                <a:tc>
                  <a:txBody>
                    <a:bodyPr/>
                    <a:lstStyle/>
                    <a:p>
                      <a:pPr indent="43180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1800" b="1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s-CR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252" marR="6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Anexo N°2:</a:t>
                      </a:r>
                      <a:endParaRPr lang="es-CR" sz="18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252" marR="6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Copia del Folio del Acta de Aprobación de Comisión Institucional de la Ley N°7372.</a:t>
                      </a:r>
                      <a:endParaRPr lang="es-CR" sz="14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252" marR="6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8694087"/>
                  </a:ext>
                </a:extLst>
              </a:tr>
              <a:tr h="632211">
                <a:tc>
                  <a:txBody>
                    <a:bodyPr/>
                    <a:lstStyle/>
                    <a:p>
                      <a:pPr indent="43180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1800" b="1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s-CR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252" marR="6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Anexo N°3:</a:t>
                      </a:r>
                      <a:endParaRPr lang="es-CR" sz="18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252" marR="6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Copia del Folio del Acta de Aprobación de Consejo Técnico.</a:t>
                      </a:r>
                      <a:endParaRPr lang="es-CR" sz="14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252" marR="6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1081305"/>
                  </a:ext>
                </a:extLst>
              </a:tr>
              <a:tr h="617843">
                <a:tc>
                  <a:txBody>
                    <a:bodyPr/>
                    <a:lstStyle/>
                    <a:p>
                      <a:pPr indent="43180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1800" b="1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s-CR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252" marR="6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Anexo N°4:</a:t>
                      </a:r>
                      <a:endParaRPr lang="es-CR" sz="18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252" marR="6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Copia del Folio del Acta de Aprobación de Junta Administrativa.</a:t>
                      </a:r>
                      <a:endParaRPr lang="es-CR" sz="14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252" marR="6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89528627"/>
                  </a:ext>
                </a:extLst>
              </a:tr>
              <a:tr h="684441">
                <a:tc>
                  <a:txBody>
                    <a:bodyPr/>
                    <a:lstStyle/>
                    <a:p>
                      <a:pPr indent="43180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1800" b="1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s-CR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252" marR="6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Anexo N°5:</a:t>
                      </a:r>
                      <a:endParaRPr lang="es-CR" sz="18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252" marR="6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Instrumentos de diagnóstico de requerimientos de especialidades técnicas. (Se adjuntan al documento en formato Excel)</a:t>
                      </a:r>
                      <a:endParaRPr lang="es-CR" sz="1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252" marR="6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6854563"/>
                  </a:ext>
                </a:extLst>
              </a:tr>
              <a:tr h="445677">
                <a:tc>
                  <a:txBody>
                    <a:bodyPr/>
                    <a:lstStyle/>
                    <a:p>
                      <a:pPr indent="43180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1800" b="1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s-CR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252" marR="6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Anexo N°6:</a:t>
                      </a:r>
                      <a:endParaRPr lang="es-CR" sz="18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252" marR="6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Cualquier otra información relevante.</a:t>
                      </a:r>
                      <a:endParaRPr lang="es-CR" sz="14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252" marR="6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69039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340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D876EBEE-1B70-1496-214A-B83BD8F1EE25}"/>
              </a:ext>
            </a:extLst>
          </p:cNvPr>
          <p:cNvSpPr/>
          <p:nvPr/>
        </p:nvSpPr>
        <p:spPr>
          <a:xfrm>
            <a:off x="2992582" y="1177636"/>
            <a:ext cx="6220691" cy="490449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cxnSp>
        <p:nvCxnSpPr>
          <p:cNvPr id="12" name="Conector recto 11"/>
          <p:cNvCxnSpPr/>
          <p:nvPr/>
        </p:nvCxnSpPr>
        <p:spPr>
          <a:xfrm>
            <a:off x="7956550" y="123342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8108950" y="124866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838199" y="101196"/>
            <a:ext cx="10515600" cy="1325563"/>
          </a:xfrm>
        </p:spPr>
        <p:txBody>
          <a:bodyPr>
            <a:normAutofit/>
          </a:bodyPr>
          <a:lstStyle/>
          <a:p>
            <a:pPr lvl="0" algn="ctr"/>
            <a:r>
              <a:rPr lang="es-CR" sz="3200" b="1" dirty="0">
                <a:solidFill>
                  <a:schemeClr val="accent6">
                    <a:lumMod val="75000"/>
                  </a:schemeClr>
                </a:solidFill>
                <a:latin typeface="Century Gothic"/>
                <a:ea typeface="+mn-ea"/>
                <a:cs typeface="+mn-cs"/>
              </a:rPr>
              <a:t>Orden de presentación de los archivos digitales:</a:t>
            </a:r>
            <a:endParaRPr lang="es-ES" sz="3200" b="1" dirty="0">
              <a:solidFill>
                <a:schemeClr val="accent6">
                  <a:lumMod val="75000"/>
                </a:scheme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100892" y="1177636"/>
            <a:ext cx="6004069" cy="4676620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679" y="3166142"/>
            <a:ext cx="3415376" cy="124195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b="63405"/>
          <a:stretch/>
        </p:blipFill>
        <p:spPr>
          <a:xfrm>
            <a:off x="3218255" y="2619013"/>
            <a:ext cx="5091227" cy="56259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/>
          <a:srcRect t="30092" b="39106"/>
          <a:stretch/>
        </p:blipFill>
        <p:spPr>
          <a:xfrm>
            <a:off x="3218254" y="1238493"/>
            <a:ext cx="5091227" cy="47352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4"/>
          <a:srcRect t="59896" b="9140"/>
          <a:stretch/>
        </p:blipFill>
        <p:spPr>
          <a:xfrm>
            <a:off x="3227438" y="4553189"/>
            <a:ext cx="5091227" cy="47600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5715" y="1712936"/>
            <a:ext cx="3457505" cy="67820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/>
          <a:srcRect t="27607"/>
          <a:stretch/>
        </p:blipFill>
        <p:spPr>
          <a:xfrm>
            <a:off x="3506679" y="4957719"/>
            <a:ext cx="2534892" cy="821962"/>
          </a:xfrm>
          <a:prstGeom prst="rect">
            <a:avLst/>
          </a:prstGeom>
        </p:spPr>
      </p:pic>
      <p:pic>
        <p:nvPicPr>
          <p:cNvPr id="13" name="Imagen 12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6183" y="2209796"/>
            <a:ext cx="2546267" cy="690513"/>
          </a:xfrm>
          <a:prstGeom prst="rect">
            <a:avLst/>
          </a:prstGeom>
        </p:spPr>
      </p:pic>
      <p:sp>
        <p:nvSpPr>
          <p:cNvPr id="16" name="Flecha a la derecha con muesca 15"/>
          <p:cNvSpPr/>
          <p:nvPr/>
        </p:nvSpPr>
        <p:spPr>
          <a:xfrm rot="526435">
            <a:off x="7351727" y="2136857"/>
            <a:ext cx="2199056" cy="242074"/>
          </a:xfrm>
          <a:prstGeom prst="notch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2662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9"/>
          <p:cNvSpPr txBox="1">
            <a:spLocks noGrp="1"/>
          </p:cNvSpPr>
          <p:nvPr>
            <p:ph type="ctrTitle"/>
          </p:nvPr>
        </p:nvSpPr>
        <p:spPr>
          <a:xfrm flipH="1">
            <a:off x="2772803" y="1783657"/>
            <a:ext cx="4552400" cy="230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s-PE" sz="4800" b="1" dirty="0"/>
              <a:t>Consultas</a:t>
            </a:r>
            <a:br>
              <a:rPr lang="es-PE" sz="4800" b="1" dirty="0"/>
            </a:br>
            <a:r>
              <a:rPr lang="es-PE" sz="4800" b="1" dirty="0"/>
              <a:t> PDQ- 2023</a:t>
            </a:r>
            <a:endParaRPr sz="4800" b="1" dirty="0"/>
          </a:p>
        </p:txBody>
      </p:sp>
      <p:sp>
        <p:nvSpPr>
          <p:cNvPr id="4" name="Google Shape;10;p2">
            <a:extLst>
              <a:ext uri="{FF2B5EF4-FFF2-40B4-BE49-F238E27FC236}">
                <a16:creationId xmlns:a16="http://schemas.microsoft.com/office/drawing/2014/main" xmlns="" id="{6A8EF096-A391-1508-B9A2-2FEB4161CFB9}"/>
              </a:ext>
            </a:extLst>
          </p:cNvPr>
          <p:cNvSpPr/>
          <p:nvPr/>
        </p:nvSpPr>
        <p:spPr>
          <a:xfrm>
            <a:off x="2669149" y="1257333"/>
            <a:ext cx="5780690" cy="4059945"/>
          </a:xfrm>
          <a:custGeom>
            <a:avLst/>
            <a:gdLst/>
            <a:ahLst/>
            <a:cxnLst/>
            <a:rect l="l" t="t" r="r" b="b"/>
            <a:pathLst>
              <a:path w="13261" h="13189" extrusionOk="0">
                <a:moveTo>
                  <a:pt x="11288" y="337"/>
                </a:moveTo>
                <a:cubicBezTo>
                  <a:pt x="10886" y="3230"/>
                  <a:pt x="10563" y="6138"/>
                  <a:pt x="10326" y="9047"/>
                </a:cubicBezTo>
                <a:lnTo>
                  <a:pt x="10326" y="9047"/>
                </a:lnTo>
                <a:cubicBezTo>
                  <a:pt x="10302" y="9119"/>
                  <a:pt x="10324" y="9201"/>
                  <a:pt x="10411" y="9227"/>
                </a:cubicBezTo>
                <a:lnTo>
                  <a:pt x="10411" y="9227"/>
                </a:lnTo>
                <a:cubicBezTo>
                  <a:pt x="10424" y="9231"/>
                  <a:pt x="10437" y="9234"/>
                  <a:pt x="10451" y="9235"/>
                </a:cubicBezTo>
                <a:lnTo>
                  <a:pt x="10451" y="9235"/>
                </a:lnTo>
                <a:cubicBezTo>
                  <a:pt x="11077" y="9356"/>
                  <a:pt x="11699" y="9489"/>
                  <a:pt x="12316" y="9639"/>
                </a:cubicBezTo>
                <a:lnTo>
                  <a:pt x="12316" y="9639"/>
                </a:lnTo>
                <a:cubicBezTo>
                  <a:pt x="11658" y="9760"/>
                  <a:pt x="11003" y="9893"/>
                  <a:pt x="10349" y="10035"/>
                </a:cubicBezTo>
                <a:cubicBezTo>
                  <a:pt x="10282" y="10060"/>
                  <a:pt x="10232" y="10118"/>
                  <a:pt x="10232" y="10194"/>
                </a:cubicBezTo>
                <a:cubicBezTo>
                  <a:pt x="10177" y="10980"/>
                  <a:pt x="10122" y="11767"/>
                  <a:pt x="10073" y="12553"/>
                </a:cubicBezTo>
                <a:lnTo>
                  <a:pt x="10073" y="12553"/>
                </a:lnTo>
                <a:cubicBezTo>
                  <a:pt x="7267" y="12713"/>
                  <a:pt x="4468" y="12818"/>
                  <a:pt x="1662" y="12876"/>
                </a:cubicBezTo>
                <a:lnTo>
                  <a:pt x="1662" y="12876"/>
                </a:lnTo>
                <a:cubicBezTo>
                  <a:pt x="1214" y="9210"/>
                  <a:pt x="774" y="5551"/>
                  <a:pt x="334" y="1893"/>
                </a:cubicBezTo>
                <a:lnTo>
                  <a:pt x="334" y="1893"/>
                </a:lnTo>
                <a:lnTo>
                  <a:pt x="11288" y="337"/>
                </a:lnTo>
                <a:close/>
                <a:moveTo>
                  <a:pt x="11464" y="0"/>
                </a:moveTo>
                <a:cubicBezTo>
                  <a:pt x="11452" y="0"/>
                  <a:pt x="11440" y="1"/>
                  <a:pt x="11428" y="4"/>
                </a:cubicBezTo>
                <a:lnTo>
                  <a:pt x="117" y="1610"/>
                </a:lnTo>
                <a:cubicBezTo>
                  <a:pt x="50" y="1627"/>
                  <a:pt x="0" y="1686"/>
                  <a:pt x="9" y="1761"/>
                </a:cubicBezTo>
                <a:cubicBezTo>
                  <a:pt x="460" y="5517"/>
                  <a:pt x="912" y="9273"/>
                  <a:pt x="1364" y="13038"/>
                </a:cubicBezTo>
                <a:cubicBezTo>
                  <a:pt x="1364" y="13122"/>
                  <a:pt x="1439" y="13189"/>
                  <a:pt x="1523" y="13189"/>
                </a:cubicBezTo>
                <a:cubicBezTo>
                  <a:pt x="4426" y="13130"/>
                  <a:pt x="7320" y="13021"/>
                  <a:pt x="10223" y="12854"/>
                </a:cubicBezTo>
                <a:cubicBezTo>
                  <a:pt x="10307" y="12854"/>
                  <a:pt x="10374" y="12787"/>
                  <a:pt x="10374" y="12703"/>
                </a:cubicBezTo>
                <a:cubicBezTo>
                  <a:pt x="10421" y="11909"/>
                  <a:pt x="10477" y="11116"/>
                  <a:pt x="10532" y="10322"/>
                </a:cubicBezTo>
                <a:lnTo>
                  <a:pt x="10532" y="10322"/>
                </a:lnTo>
                <a:cubicBezTo>
                  <a:pt x="11386" y="10130"/>
                  <a:pt x="12240" y="9962"/>
                  <a:pt x="13101" y="9817"/>
                </a:cubicBezTo>
                <a:cubicBezTo>
                  <a:pt x="13260" y="9792"/>
                  <a:pt x="13243" y="9549"/>
                  <a:pt x="13101" y="9516"/>
                </a:cubicBezTo>
                <a:cubicBezTo>
                  <a:pt x="12290" y="9301"/>
                  <a:pt x="11471" y="9117"/>
                  <a:pt x="10645" y="8955"/>
                </a:cubicBezTo>
                <a:lnTo>
                  <a:pt x="10645" y="8955"/>
                </a:lnTo>
                <a:cubicBezTo>
                  <a:pt x="10894" y="6022"/>
                  <a:pt x="11217" y="3105"/>
                  <a:pt x="11629" y="197"/>
                </a:cubicBezTo>
                <a:cubicBezTo>
                  <a:pt x="11651" y="92"/>
                  <a:pt x="11566" y="0"/>
                  <a:pt x="11464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accent3"/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8A67CF74-99AA-C736-46C8-4405F5B44957}"/>
              </a:ext>
            </a:extLst>
          </p:cNvPr>
          <p:cNvGrpSpPr/>
          <p:nvPr/>
        </p:nvGrpSpPr>
        <p:grpSpPr>
          <a:xfrm>
            <a:off x="8435576" y="3231560"/>
            <a:ext cx="1453296" cy="2559280"/>
            <a:chOff x="8145357" y="3830356"/>
            <a:chExt cx="410411" cy="722741"/>
          </a:xfrm>
          <a:solidFill>
            <a:schemeClr val="accent6">
              <a:lumMod val="75000"/>
            </a:schemeClr>
          </a:solidFill>
        </p:grpSpPr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xmlns="" id="{13E34F1E-CDDB-ABB4-DD42-35FCE1454D39}"/>
                </a:ext>
              </a:extLst>
            </p:cNvPr>
            <p:cNvSpPr/>
            <p:nvPr/>
          </p:nvSpPr>
          <p:spPr>
            <a:xfrm>
              <a:off x="8145357" y="3830356"/>
              <a:ext cx="410411" cy="722741"/>
            </a:xfrm>
            <a:custGeom>
              <a:avLst/>
              <a:gdLst>
                <a:gd name="connsiteX0" fmla="*/ 144753 w 410411"/>
                <a:gd name="connsiteY0" fmla="*/ 291424 h 722741"/>
                <a:gd name="connsiteX1" fmla="*/ 79507 w 410411"/>
                <a:gd name="connsiteY1" fmla="*/ 256753 h 722741"/>
                <a:gd name="connsiteX2" fmla="*/ 41693 w 410411"/>
                <a:gd name="connsiteY2" fmla="*/ 188649 h 722741"/>
                <a:gd name="connsiteX3" fmla="*/ 1593 w 410411"/>
                <a:gd name="connsiteY3" fmla="*/ 47203 h 722741"/>
                <a:gd name="connsiteX4" fmla="*/ 25405 w 410411"/>
                <a:gd name="connsiteY4" fmla="*/ 1483 h 722741"/>
                <a:gd name="connsiteX5" fmla="*/ 70554 w 410411"/>
                <a:gd name="connsiteY5" fmla="*/ 29010 h 722741"/>
                <a:gd name="connsiteX6" fmla="*/ 96747 w 410411"/>
                <a:gd name="connsiteY6" fmla="*/ 127308 h 722741"/>
                <a:gd name="connsiteX7" fmla="*/ 179710 w 410411"/>
                <a:gd name="connsiteY7" fmla="*/ 201032 h 722741"/>
                <a:gd name="connsiteX8" fmla="*/ 285533 w 410411"/>
                <a:gd name="connsiteY8" fmla="*/ 205509 h 722741"/>
                <a:gd name="connsiteX9" fmla="*/ 364019 w 410411"/>
                <a:gd name="connsiteY9" fmla="*/ 246276 h 722741"/>
                <a:gd name="connsiteX10" fmla="*/ 369734 w 410411"/>
                <a:gd name="connsiteY10" fmla="*/ 255705 h 722741"/>
                <a:gd name="connsiteX11" fmla="*/ 408024 w 410411"/>
                <a:gd name="connsiteY11" fmla="*/ 365910 h 722741"/>
                <a:gd name="connsiteX12" fmla="*/ 409072 w 410411"/>
                <a:gd name="connsiteY12" fmla="*/ 398771 h 722741"/>
                <a:gd name="connsiteX13" fmla="*/ 363352 w 410411"/>
                <a:gd name="connsiteY13" fmla="*/ 428013 h 722741"/>
                <a:gd name="connsiteX14" fmla="*/ 262768 w 410411"/>
                <a:gd name="connsiteY14" fmla="*/ 402581 h 722741"/>
                <a:gd name="connsiteX15" fmla="*/ 232764 w 410411"/>
                <a:gd name="connsiteY15" fmla="*/ 357623 h 722741"/>
                <a:gd name="connsiteX16" fmla="*/ 281247 w 410411"/>
                <a:gd name="connsiteY16" fmla="*/ 330858 h 722741"/>
                <a:gd name="connsiteX17" fmla="*/ 348588 w 410411"/>
                <a:gd name="connsiteY17" fmla="*/ 347907 h 722741"/>
                <a:gd name="connsiteX18" fmla="*/ 360304 w 410411"/>
                <a:gd name="connsiteY18" fmla="*/ 343335 h 722741"/>
                <a:gd name="connsiteX19" fmla="*/ 351827 w 410411"/>
                <a:gd name="connsiteY19" fmla="*/ 334858 h 722741"/>
                <a:gd name="connsiteX20" fmla="*/ 336682 w 410411"/>
                <a:gd name="connsiteY20" fmla="*/ 330381 h 722741"/>
                <a:gd name="connsiteX21" fmla="*/ 336682 w 410411"/>
                <a:gd name="connsiteY21" fmla="*/ 293043 h 722741"/>
                <a:gd name="connsiteX22" fmla="*/ 329443 w 410411"/>
                <a:gd name="connsiteY22" fmla="*/ 281137 h 722741"/>
                <a:gd name="connsiteX23" fmla="*/ 322490 w 410411"/>
                <a:gd name="connsiteY23" fmla="*/ 293520 h 722741"/>
                <a:gd name="connsiteX24" fmla="*/ 322490 w 410411"/>
                <a:gd name="connsiteY24" fmla="*/ 326762 h 722741"/>
                <a:gd name="connsiteX25" fmla="*/ 280008 w 410411"/>
                <a:gd name="connsiteY25" fmla="*/ 316380 h 722741"/>
                <a:gd name="connsiteX26" fmla="*/ 220001 w 410411"/>
                <a:gd name="connsiteY26" fmla="*/ 351527 h 722741"/>
                <a:gd name="connsiteX27" fmla="*/ 252386 w 410411"/>
                <a:gd name="connsiteY27" fmla="*/ 413820 h 722741"/>
                <a:gd name="connsiteX28" fmla="*/ 314775 w 410411"/>
                <a:gd name="connsiteY28" fmla="*/ 430013 h 722741"/>
                <a:gd name="connsiteX29" fmla="*/ 325919 w 410411"/>
                <a:gd name="connsiteY29" fmla="*/ 441538 h 722741"/>
                <a:gd name="connsiteX30" fmla="*/ 364400 w 410411"/>
                <a:gd name="connsiteY30" fmla="*/ 670233 h 722741"/>
                <a:gd name="connsiteX31" fmla="*/ 333729 w 410411"/>
                <a:gd name="connsiteY31" fmla="*/ 721383 h 722741"/>
                <a:gd name="connsiteX32" fmla="*/ 284104 w 410411"/>
                <a:gd name="connsiteY32" fmla="*/ 684997 h 722741"/>
                <a:gd name="connsiteX33" fmla="*/ 247814 w 410411"/>
                <a:gd name="connsiteY33" fmla="*/ 474399 h 722741"/>
                <a:gd name="connsiteX34" fmla="*/ 240480 w 410411"/>
                <a:gd name="connsiteY34" fmla="*/ 464398 h 722741"/>
                <a:gd name="connsiteX35" fmla="*/ 233336 w 410411"/>
                <a:gd name="connsiteY35" fmla="*/ 474780 h 722741"/>
                <a:gd name="connsiteX36" fmla="*/ 196569 w 410411"/>
                <a:gd name="connsiteY36" fmla="*/ 688426 h 722741"/>
                <a:gd name="connsiteX37" fmla="*/ 151230 w 410411"/>
                <a:gd name="connsiteY37" fmla="*/ 722240 h 722741"/>
                <a:gd name="connsiteX38" fmla="*/ 116464 w 410411"/>
                <a:gd name="connsiteY38" fmla="*/ 672996 h 722741"/>
                <a:gd name="connsiteX39" fmla="*/ 157898 w 410411"/>
                <a:gd name="connsiteY39" fmla="*/ 428489 h 722741"/>
                <a:gd name="connsiteX40" fmla="*/ 158565 w 410411"/>
                <a:gd name="connsiteY40" fmla="*/ 417440 h 722741"/>
                <a:gd name="connsiteX41" fmla="*/ 158565 w 410411"/>
                <a:gd name="connsiteY41" fmla="*/ 273898 h 722741"/>
                <a:gd name="connsiteX42" fmla="*/ 158469 w 410411"/>
                <a:gd name="connsiteY42" fmla="*/ 268945 h 722741"/>
                <a:gd name="connsiteX43" fmla="*/ 151992 w 410411"/>
                <a:gd name="connsiteY43" fmla="*/ 260277 h 722741"/>
                <a:gd name="connsiteX44" fmla="*/ 144849 w 410411"/>
                <a:gd name="connsiteY44" fmla="*/ 269136 h 722741"/>
                <a:gd name="connsiteX45" fmla="*/ 144753 w 410411"/>
                <a:gd name="connsiteY45" fmla="*/ 291424 h 72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10411" h="722741">
                  <a:moveTo>
                    <a:pt x="144753" y="291424"/>
                  </a:moveTo>
                  <a:cubicBezTo>
                    <a:pt x="119607" y="284280"/>
                    <a:pt x="97414" y="274660"/>
                    <a:pt x="79507" y="256753"/>
                  </a:cubicBezTo>
                  <a:cubicBezTo>
                    <a:pt x="60362" y="237703"/>
                    <a:pt x="49122" y="214081"/>
                    <a:pt x="41693" y="188649"/>
                  </a:cubicBezTo>
                  <a:cubicBezTo>
                    <a:pt x="27977" y="141596"/>
                    <a:pt x="14737" y="94447"/>
                    <a:pt x="1593" y="47203"/>
                  </a:cubicBezTo>
                  <a:cubicBezTo>
                    <a:pt x="-4218" y="26343"/>
                    <a:pt x="6355" y="6817"/>
                    <a:pt x="25405" y="1483"/>
                  </a:cubicBezTo>
                  <a:cubicBezTo>
                    <a:pt x="45979" y="-4232"/>
                    <a:pt x="64553" y="6912"/>
                    <a:pt x="70554" y="29010"/>
                  </a:cubicBezTo>
                  <a:cubicBezTo>
                    <a:pt x="79507" y="61681"/>
                    <a:pt x="88461" y="94447"/>
                    <a:pt x="96747" y="127308"/>
                  </a:cubicBezTo>
                  <a:cubicBezTo>
                    <a:pt x="107701" y="170933"/>
                    <a:pt x="135990" y="196174"/>
                    <a:pt x="179710" y="201032"/>
                  </a:cubicBezTo>
                  <a:cubicBezTo>
                    <a:pt x="214667" y="204937"/>
                    <a:pt x="250195" y="204461"/>
                    <a:pt x="285533" y="205509"/>
                  </a:cubicBezTo>
                  <a:cubicBezTo>
                    <a:pt x="318394" y="206461"/>
                    <a:pt x="344493" y="219987"/>
                    <a:pt x="364019" y="246276"/>
                  </a:cubicBezTo>
                  <a:cubicBezTo>
                    <a:pt x="366210" y="249228"/>
                    <a:pt x="368496" y="252372"/>
                    <a:pt x="369734" y="255705"/>
                  </a:cubicBezTo>
                  <a:cubicBezTo>
                    <a:pt x="382783" y="292377"/>
                    <a:pt x="396309" y="328857"/>
                    <a:pt x="408024" y="365910"/>
                  </a:cubicBezTo>
                  <a:cubicBezTo>
                    <a:pt x="411263" y="376006"/>
                    <a:pt x="410787" y="388103"/>
                    <a:pt x="409072" y="398771"/>
                  </a:cubicBezTo>
                  <a:cubicBezTo>
                    <a:pt x="405453" y="421155"/>
                    <a:pt x="385355" y="433442"/>
                    <a:pt x="363352" y="428013"/>
                  </a:cubicBezTo>
                  <a:cubicBezTo>
                    <a:pt x="329729" y="419726"/>
                    <a:pt x="296201" y="411249"/>
                    <a:pt x="262768" y="402581"/>
                  </a:cubicBezTo>
                  <a:cubicBezTo>
                    <a:pt x="240099" y="396675"/>
                    <a:pt x="227621" y="377625"/>
                    <a:pt x="232764" y="357623"/>
                  </a:cubicBezTo>
                  <a:cubicBezTo>
                    <a:pt x="238479" y="335525"/>
                    <a:pt x="257434" y="324952"/>
                    <a:pt x="281247" y="330858"/>
                  </a:cubicBezTo>
                  <a:cubicBezTo>
                    <a:pt x="303726" y="336477"/>
                    <a:pt x="326205" y="341907"/>
                    <a:pt x="348588" y="347907"/>
                  </a:cubicBezTo>
                  <a:cubicBezTo>
                    <a:pt x="354208" y="349431"/>
                    <a:pt x="359542" y="349812"/>
                    <a:pt x="360304" y="343335"/>
                  </a:cubicBezTo>
                  <a:cubicBezTo>
                    <a:pt x="360590" y="340764"/>
                    <a:pt x="355351" y="336668"/>
                    <a:pt x="351827" y="334858"/>
                  </a:cubicBezTo>
                  <a:cubicBezTo>
                    <a:pt x="347445" y="332572"/>
                    <a:pt x="342207" y="331905"/>
                    <a:pt x="336682" y="330381"/>
                  </a:cubicBezTo>
                  <a:cubicBezTo>
                    <a:pt x="336682" y="317904"/>
                    <a:pt x="336587" y="305521"/>
                    <a:pt x="336682" y="293043"/>
                  </a:cubicBezTo>
                  <a:cubicBezTo>
                    <a:pt x="336682" y="287424"/>
                    <a:pt x="336873" y="280947"/>
                    <a:pt x="329443" y="281137"/>
                  </a:cubicBezTo>
                  <a:cubicBezTo>
                    <a:pt x="322204" y="281328"/>
                    <a:pt x="322395" y="287900"/>
                    <a:pt x="322490" y="293520"/>
                  </a:cubicBezTo>
                  <a:cubicBezTo>
                    <a:pt x="322490" y="304283"/>
                    <a:pt x="322490" y="315046"/>
                    <a:pt x="322490" y="326762"/>
                  </a:cubicBezTo>
                  <a:cubicBezTo>
                    <a:pt x="307726" y="323142"/>
                    <a:pt x="293915" y="319523"/>
                    <a:pt x="280008" y="316380"/>
                  </a:cubicBezTo>
                  <a:cubicBezTo>
                    <a:pt x="253815" y="310474"/>
                    <a:pt x="227621" y="325905"/>
                    <a:pt x="220001" y="351527"/>
                  </a:cubicBezTo>
                  <a:cubicBezTo>
                    <a:pt x="212286" y="377530"/>
                    <a:pt x="226383" y="405724"/>
                    <a:pt x="252386" y="413820"/>
                  </a:cubicBezTo>
                  <a:cubicBezTo>
                    <a:pt x="272865" y="420202"/>
                    <a:pt x="293820" y="425155"/>
                    <a:pt x="314775" y="430013"/>
                  </a:cubicBezTo>
                  <a:cubicBezTo>
                    <a:pt x="321728" y="431632"/>
                    <a:pt x="324776" y="434680"/>
                    <a:pt x="325919" y="441538"/>
                  </a:cubicBezTo>
                  <a:cubicBezTo>
                    <a:pt x="338587" y="517738"/>
                    <a:pt x="351541" y="593938"/>
                    <a:pt x="364400" y="670233"/>
                  </a:cubicBezTo>
                  <a:cubicBezTo>
                    <a:pt x="368781" y="696141"/>
                    <a:pt x="356304" y="716620"/>
                    <a:pt x="333729" y="721383"/>
                  </a:cubicBezTo>
                  <a:cubicBezTo>
                    <a:pt x="309155" y="726526"/>
                    <a:pt x="288486" y="711000"/>
                    <a:pt x="284104" y="684997"/>
                  </a:cubicBezTo>
                  <a:cubicBezTo>
                    <a:pt x="272293" y="614703"/>
                    <a:pt x="260196" y="544503"/>
                    <a:pt x="247814" y="474399"/>
                  </a:cubicBezTo>
                  <a:cubicBezTo>
                    <a:pt x="247147" y="470780"/>
                    <a:pt x="243051" y="467732"/>
                    <a:pt x="240480" y="464398"/>
                  </a:cubicBezTo>
                  <a:cubicBezTo>
                    <a:pt x="238003" y="467827"/>
                    <a:pt x="234003" y="471066"/>
                    <a:pt x="233336" y="474780"/>
                  </a:cubicBezTo>
                  <a:cubicBezTo>
                    <a:pt x="220858" y="545932"/>
                    <a:pt x="208857" y="617179"/>
                    <a:pt x="196569" y="688426"/>
                  </a:cubicBezTo>
                  <a:cubicBezTo>
                    <a:pt x="192855" y="710334"/>
                    <a:pt x="171995" y="725764"/>
                    <a:pt x="151230" y="722240"/>
                  </a:cubicBezTo>
                  <a:cubicBezTo>
                    <a:pt x="126656" y="718144"/>
                    <a:pt x="112273" y="698046"/>
                    <a:pt x="116464" y="672996"/>
                  </a:cubicBezTo>
                  <a:cubicBezTo>
                    <a:pt x="130180" y="591462"/>
                    <a:pt x="144087" y="509928"/>
                    <a:pt x="157898" y="428489"/>
                  </a:cubicBezTo>
                  <a:cubicBezTo>
                    <a:pt x="158469" y="424869"/>
                    <a:pt x="158565" y="421155"/>
                    <a:pt x="158565" y="417440"/>
                  </a:cubicBezTo>
                  <a:cubicBezTo>
                    <a:pt x="158565" y="369624"/>
                    <a:pt x="158565" y="321714"/>
                    <a:pt x="158565" y="273898"/>
                  </a:cubicBezTo>
                  <a:cubicBezTo>
                    <a:pt x="158565" y="272184"/>
                    <a:pt x="159136" y="270183"/>
                    <a:pt x="158469" y="268945"/>
                  </a:cubicBezTo>
                  <a:cubicBezTo>
                    <a:pt x="156660" y="265897"/>
                    <a:pt x="154183" y="263135"/>
                    <a:pt x="151992" y="260277"/>
                  </a:cubicBezTo>
                  <a:cubicBezTo>
                    <a:pt x="149516" y="263230"/>
                    <a:pt x="145325" y="265897"/>
                    <a:pt x="144849" y="269136"/>
                  </a:cubicBezTo>
                  <a:cubicBezTo>
                    <a:pt x="143896" y="275803"/>
                    <a:pt x="144753" y="282947"/>
                    <a:pt x="144753" y="2914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2400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xmlns="" id="{D7203340-1682-EA67-E5CA-4C6354490AC2}"/>
                </a:ext>
              </a:extLst>
            </p:cNvPr>
            <p:cNvSpPr/>
            <p:nvPr/>
          </p:nvSpPr>
          <p:spPr>
            <a:xfrm>
              <a:off x="8309922" y="3868700"/>
              <a:ext cx="152883" cy="153162"/>
            </a:xfrm>
            <a:custGeom>
              <a:avLst/>
              <a:gdLst>
                <a:gd name="connsiteX0" fmla="*/ 76010 w 152883"/>
                <a:gd name="connsiteY0" fmla="*/ 153163 h 153162"/>
                <a:gd name="connsiteX1" fmla="*/ 0 w 152883"/>
                <a:gd name="connsiteY1" fmla="*/ 76868 h 153162"/>
                <a:gd name="connsiteX2" fmla="*/ 75914 w 152883"/>
                <a:gd name="connsiteY2" fmla="*/ 1 h 153162"/>
                <a:gd name="connsiteX3" fmla="*/ 152876 w 152883"/>
                <a:gd name="connsiteY3" fmla="*/ 77249 h 153162"/>
                <a:gd name="connsiteX4" fmla="*/ 76010 w 152883"/>
                <a:gd name="connsiteY4" fmla="*/ 153163 h 1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883" h="153162">
                  <a:moveTo>
                    <a:pt x="76010" y="153163"/>
                  </a:moveTo>
                  <a:cubicBezTo>
                    <a:pt x="33338" y="153068"/>
                    <a:pt x="95" y="119635"/>
                    <a:pt x="0" y="76868"/>
                  </a:cubicBezTo>
                  <a:cubicBezTo>
                    <a:pt x="-95" y="34577"/>
                    <a:pt x="33909" y="287"/>
                    <a:pt x="75914" y="1"/>
                  </a:cubicBezTo>
                  <a:cubicBezTo>
                    <a:pt x="118015" y="-190"/>
                    <a:pt x="153448" y="35339"/>
                    <a:pt x="152876" y="77249"/>
                  </a:cubicBezTo>
                  <a:cubicBezTo>
                    <a:pt x="152305" y="119825"/>
                    <a:pt x="118396" y="153258"/>
                    <a:pt x="76010" y="1531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2400"/>
            </a:p>
          </p:txBody>
        </p:sp>
      </p:grpSp>
    </p:spTree>
    <p:extLst>
      <p:ext uri="{BB962C8B-B14F-4D97-AF65-F5344CB8AC3E}">
        <p14:creationId xmlns:p14="http://schemas.microsoft.com/office/powerpoint/2010/main" val="120082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/>
          <p:cNvCxnSpPr/>
          <p:nvPr/>
        </p:nvCxnSpPr>
        <p:spPr>
          <a:xfrm>
            <a:off x="7956550" y="123342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8108950" y="124866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3745480879"/>
              </p:ext>
            </p:extLst>
          </p:nvPr>
        </p:nvGraphicFramePr>
        <p:xfrm>
          <a:off x="1915055" y="276285"/>
          <a:ext cx="10219795" cy="5557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1 Título"/>
          <p:cNvSpPr>
            <a:spLocks noGrp="1"/>
          </p:cNvSpPr>
          <p:nvPr>
            <p:ph type="title" idx="4294967295"/>
          </p:nvPr>
        </p:nvSpPr>
        <p:spPr>
          <a:xfrm>
            <a:off x="1683305" y="747339"/>
            <a:ext cx="9135895" cy="1056025"/>
          </a:xfrm>
        </p:spPr>
        <p:txBody>
          <a:bodyPr anchor="b">
            <a:normAutofit/>
          </a:bodyPr>
          <a:lstStyle/>
          <a:p>
            <a:pPr lvl="1" rtl="0">
              <a:spcBef>
                <a:spcPct val="0"/>
              </a:spcBef>
            </a:pPr>
            <a:r>
              <a:rPr lang="es-CR" sz="3600" b="1" kern="1200" dirty="0">
                <a:solidFill>
                  <a:schemeClr val="accent6">
                    <a:lumMod val="75000"/>
                  </a:schemeClr>
                </a:solidFill>
                <a:latin typeface="Century Gothic"/>
                <a:ea typeface="+mn-ea"/>
                <a:cs typeface="+mn-cs"/>
              </a:rPr>
              <a:t>Recursos:</a:t>
            </a:r>
          </a:p>
        </p:txBody>
      </p:sp>
    </p:spTree>
    <p:extLst>
      <p:ext uri="{BB962C8B-B14F-4D97-AF65-F5344CB8AC3E}">
        <p14:creationId xmlns:p14="http://schemas.microsoft.com/office/powerpoint/2010/main" val="250635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/>
          <p:cNvCxnSpPr/>
          <p:nvPr/>
        </p:nvCxnSpPr>
        <p:spPr>
          <a:xfrm>
            <a:off x="7956550" y="123342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8108950" y="124866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3866628949"/>
              </p:ext>
            </p:extLst>
          </p:nvPr>
        </p:nvGraphicFramePr>
        <p:xfrm>
          <a:off x="828223" y="436918"/>
          <a:ext cx="1090086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1 Título"/>
          <p:cNvSpPr>
            <a:spLocks noGrp="1"/>
          </p:cNvSpPr>
          <p:nvPr>
            <p:ph type="title" idx="4294967295"/>
          </p:nvPr>
        </p:nvSpPr>
        <p:spPr>
          <a:xfrm>
            <a:off x="1224293" y="256052"/>
            <a:ext cx="9135895" cy="1056025"/>
          </a:xfrm>
        </p:spPr>
        <p:txBody>
          <a:bodyPr anchor="b">
            <a:normAutofit/>
          </a:bodyPr>
          <a:lstStyle/>
          <a:p>
            <a:pPr lvl="1" rtl="0">
              <a:spcBef>
                <a:spcPct val="0"/>
              </a:spcBef>
            </a:pPr>
            <a:r>
              <a:rPr lang="es-CR" sz="3600" b="1" kern="1200" dirty="0">
                <a:solidFill>
                  <a:schemeClr val="accent6">
                    <a:lumMod val="75000"/>
                  </a:schemeClr>
                </a:solidFill>
                <a:latin typeface="Century Gothic"/>
                <a:ea typeface="+mn-ea"/>
                <a:cs typeface="+mn-cs"/>
              </a:rPr>
              <a:t>Secciones:</a:t>
            </a:r>
          </a:p>
        </p:txBody>
      </p:sp>
    </p:spTree>
    <p:extLst>
      <p:ext uri="{BB962C8B-B14F-4D97-AF65-F5344CB8AC3E}">
        <p14:creationId xmlns:p14="http://schemas.microsoft.com/office/powerpoint/2010/main" val="141971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/>
          <p:cNvCxnSpPr/>
          <p:nvPr/>
        </p:nvCxnSpPr>
        <p:spPr>
          <a:xfrm>
            <a:off x="7956550" y="123342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8108950" y="124866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redondeado 17"/>
          <p:cNvSpPr/>
          <p:nvPr/>
        </p:nvSpPr>
        <p:spPr>
          <a:xfrm>
            <a:off x="8844640" y="1552687"/>
            <a:ext cx="2901876" cy="3340278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sz="1600" dirty="0">
                <a:solidFill>
                  <a:schemeClr val="accent6">
                    <a:lumMod val="50000"/>
                  </a:schemeClr>
                </a:solidFill>
                <a:effectLst/>
                <a:ea typeface="Batang" panose="02030600000101010101" pitchFamily="18" charset="-127"/>
                <a:cs typeface="Arial" panose="020B0604020202020204" pitchFamily="34" charset="0"/>
              </a:rPr>
              <a:t>La presentación formal la realiza el </a:t>
            </a:r>
            <a:r>
              <a:rPr lang="es-ES" sz="1600" b="1" dirty="0">
                <a:solidFill>
                  <a:schemeClr val="accent6">
                    <a:lumMod val="50000"/>
                  </a:schemeClr>
                </a:solidFill>
                <a:effectLst/>
                <a:ea typeface="Batang" panose="02030600000101010101" pitchFamily="18" charset="-127"/>
                <a:cs typeface="Arial" panose="020B0604020202020204" pitchFamily="34" charset="0"/>
              </a:rPr>
              <a:t>director(a) del centro educativo</a:t>
            </a:r>
            <a:r>
              <a:rPr lang="es-ES" sz="1600" dirty="0">
                <a:solidFill>
                  <a:schemeClr val="accent6">
                    <a:lumMod val="50000"/>
                  </a:schemeClr>
                </a:solidFill>
                <a:effectLst/>
                <a:ea typeface="Batang" panose="02030600000101010101" pitchFamily="18" charset="-127"/>
                <a:cs typeface="Arial" panose="020B0604020202020204" pitchFamily="34" charset="0"/>
              </a:rPr>
              <a:t>, </a:t>
            </a:r>
            <a:r>
              <a:rPr lang="es-ES" sz="1600" b="1" dirty="0">
                <a:solidFill>
                  <a:schemeClr val="accent6">
                    <a:lumMod val="50000"/>
                  </a:schemeClr>
                </a:solidFill>
                <a:effectLst/>
                <a:ea typeface="Batang" panose="02030600000101010101" pitchFamily="18" charset="-127"/>
                <a:cs typeface="Arial" panose="020B0604020202020204" pitchFamily="34" charset="0"/>
              </a:rPr>
              <a:t>mediante un oficio de solicitud</a:t>
            </a:r>
            <a:r>
              <a:rPr lang="es-ES" sz="1600" dirty="0">
                <a:solidFill>
                  <a:schemeClr val="accent6">
                    <a:lumMod val="50000"/>
                  </a:schemeClr>
                </a:solidFill>
                <a:effectLst/>
                <a:ea typeface="Batang" panose="02030600000101010101" pitchFamily="18" charset="-127"/>
                <a:cs typeface="Arial" panose="020B0604020202020204" pitchFamily="34" charset="0"/>
              </a:rPr>
              <a:t> dirigido a la Comisión Nacional de la Ley N°7372, solicitando la aprobación del Plan de Desarrollo Quinquenal.</a:t>
            </a:r>
            <a:endParaRPr lang="es-CR" sz="1200" dirty="0">
              <a:solidFill>
                <a:schemeClr val="accent6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1 Título"/>
          <p:cNvSpPr>
            <a:spLocks noGrp="1"/>
          </p:cNvSpPr>
          <p:nvPr>
            <p:ph type="title" idx="4294967295"/>
          </p:nvPr>
        </p:nvSpPr>
        <p:spPr>
          <a:xfrm>
            <a:off x="896700" y="2166800"/>
            <a:ext cx="2592767" cy="1056025"/>
          </a:xfrm>
        </p:spPr>
        <p:txBody>
          <a:bodyPr anchor="b">
            <a:normAutofit/>
          </a:bodyPr>
          <a:lstStyle/>
          <a:p>
            <a:pPr lvl="1" rtl="0">
              <a:spcBef>
                <a:spcPct val="0"/>
              </a:spcBef>
            </a:pPr>
            <a:r>
              <a:rPr lang="es-CR" sz="3600" b="1" kern="1200" dirty="0">
                <a:solidFill>
                  <a:schemeClr val="accent6">
                    <a:lumMod val="75000"/>
                  </a:schemeClr>
                </a:solidFill>
                <a:latin typeface="Century Gothic"/>
                <a:ea typeface="+mn-ea"/>
                <a:cs typeface="+mn-cs"/>
              </a:rPr>
              <a:t>Estructura: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2975" y="586697"/>
            <a:ext cx="5231665" cy="553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25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/>
          <p:cNvCxnSpPr/>
          <p:nvPr/>
        </p:nvCxnSpPr>
        <p:spPr>
          <a:xfrm>
            <a:off x="7956550" y="123342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8108950" y="124866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redondeado 12"/>
          <p:cNvSpPr/>
          <p:nvPr/>
        </p:nvSpPr>
        <p:spPr>
          <a:xfrm>
            <a:off x="9339680" y="1608924"/>
            <a:ext cx="2324501" cy="3192984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sz="1600" dirty="0">
                <a:solidFill>
                  <a:schemeClr val="accent6">
                    <a:lumMod val="50000"/>
                  </a:schemeClr>
                </a:solidFill>
              </a:rPr>
              <a:t>La portada del documento debe evidenciar el escudo del centro educativo y mostrar la información que se indica a continuación</a:t>
            </a:r>
            <a:endParaRPr lang="es-CR" sz="1600" dirty="0">
              <a:solidFill>
                <a:schemeClr val="accent6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1 Título"/>
          <p:cNvSpPr>
            <a:spLocks noGrp="1"/>
          </p:cNvSpPr>
          <p:nvPr>
            <p:ph type="title" idx="4294967295"/>
          </p:nvPr>
        </p:nvSpPr>
        <p:spPr>
          <a:xfrm>
            <a:off x="641117" y="2227013"/>
            <a:ext cx="9135895" cy="1056025"/>
          </a:xfrm>
        </p:spPr>
        <p:txBody>
          <a:bodyPr anchor="b">
            <a:normAutofit/>
          </a:bodyPr>
          <a:lstStyle/>
          <a:p>
            <a:pPr lvl="1" rtl="0">
              <a:spcBef>
                <a:spcPct val="0"/>
              </a:spcBef>
            </a:pPr>
            <a:r>
              <a:rPr lang="es-CR" sz="3600" b="1" kern="1200" dirty="0">
                <a:solidFill>
                  <a:schemeClr val="accent6">
                    <a:lumMod val="75000"/>
                  </a:schemeClr>
                </a:solidFill>
                <a:latin typeface="Century Gothic"/>
                <a:ea typeface="+mn-ea"/>
                <a:cs typeface="+mn-cs"/>
              </a:rPr>
              <a:t>Portada: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112" y="371096"/>
            <a:ext cx="505777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57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/>
          <p:cNvCxnSpPr/>
          <p:nvPr/>
        </p:nvCxnSpPr>
        <p:spPr>
          <a:xfrm>
            <a:off x="7956550" y="123342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8108950" y="124866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688098" y="2370668"/>
            <a:ext cx="3095625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R" altLang="es-CR" sz="1600" b="1" dirty="0">
                <a:solidFill>
                  <a:schemeClr val="accent6">
                    <a:lumMod val="50000"/>
                  </a:schemeClr>
                </a:solidFill>
                <a:ea typeface="Batang" panose="02030600000101010101" pitchFamily="18" charset="-127"/>
                <a:cs typeface="Arial" panose="020B0604020202020204" pitchFamily="34" charset="0"/>
              </a:rPr>
              <a:t>Laboratorios TIC </a:t>
            </a:r>
            <a:r>
              <a:rPr lang="es-CR" altLang="es-CR" sz="1600" dirty="0">
                <a:solidFill>
                  <a:schemeClr val="accent6">
                    <a:lumMod val="50000"/>
                  </a:schemeClr>
                </a:solidFill>
                <a:ea typeface="Batang" panose="02030600000101010101" pitchFamily="18" charset="-127"/>
                <a:cs typeface="Arial" panose="020B0604020202020204" pitchFamily="34" charset="0"/>
              </a:rPr>
              <a:t>corresponden a los Laboratorios Institucionales de Cómputo existentes.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88098" y="3568180"/>
            <a:ext cx="3095625" cy="18158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R" altLang="es-CR" sz="1600" b="1" dirty="0">
                <a:solidFill>
                  <a:schemeClr val="accent6">
                    <a:lumMod val="50000"/>
                  </a:schemeClr>
                </a:solidFill>
                <a:ea typeface="Batang" panose="02030600000101010101" pitchFamily="18" charset="-127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Laboratorios Especializados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R" altLang="es-CR" sz="1600" dirty="0">
                <a:solidFill>
                  <a:schemeClr val="accent6">
                    <a:lumMod val="50000"/>
                  </a:schemeClr>
                </a:solidFill>
                <a:ea typeface="Batang" panose="02030600000101010101" pitchFamily="18" charset="-127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[</a:t>
            </a:r>
            <a:r>
              <a:rPr lang="es-CR" altLang="es-CR" sz="1600" dirty="0" bmk="">
                <a:solidFill>
                  <a:schemeClr val="accent6">
                    <a:lumMod val="50000"/>
                  </a:schemeClr>
                </a:solidFill>
                <a:ea typeface="Batang" panose="02030600000101010101" pitchFamily="18" charset="-127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1]</a:t>
            </a:r>
            <a:r>
              <a:rPr lang="es-CR" altLang="es-CR" sz="1600" dirty="0">
                <a:solidFill>
                  <a:schemeClr val="accent6">
                    <a:lumMod val="50000"/>
                  </a:schemeClr>
                </a:solidFill>
                <a:ea typeface="Batang" panose="02030600000101010101" pitchFamily="18" charset="-127"/>
                <a:cs typeface="Arial" panose="020B0604020202020204" pitchFamily="34" charset="0"/>
              </a:rPr>
              <a:t> Laboratorios de cómputo de las especialidades de Electrónica, Diseño Publicitario, Laboratorio de Programación e Innovación, Laboratorio de Redes y Seguridad, entre otros.</a:t>
            </a:r>
          </a:p>
        </p:txBody>
      </p:sp>
      <p:sp>
        <p:nvSpPr>
          <p:cNvPr id="17" name="1 Título"/>
          <p:cNvSpPr>
            <a:spLocks noGrp="1"/>
          </p:cNvSpPr>
          <p:nvPr>
            <p:ph type="title" idx="4294967295"/>
          </p:nvPr>
        </p:nvSpPr>
        <p:spPr>
          <a:xfrm>
            <a:off x="505654" y="706694"/>
            <a:ext cx="3656443" cy="1077218"/>
          </a:xfrm>
        </p:spPr>
        <p:txBody>
          <a:bodyPr anchor="b">
            <a:normAutofit/>
          </a:bodyPr>
          <a:lstStyle/>
          <a:p>
            <a:pPr lvl="1" rtl="0">
              <a:spcBef>
                <a:spcPct val="0"/>
              </a:spcBef>
            </a:pPr>
            <a:r>
              <a:rPr lang="es-CR" sz="3200" b="1" kern="1200" dirty="0">
                <a:solidFill>
                  <a:schemeClr val="accent6">
                    <a:lumMod val="50000"/>
                  </a:schemeClr>
                </a:solidFill>
                <a:latin typeface="Century Gothic"/>
                <a:ea typeface="+mn-ea"/>
                <a:cs typeface="+mn-cs"/>
              </a:rPr>
              <a:t>Datos de Finca e Infraestructura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662" y="352248"/>
            <a:ext cx="6014810" cy="569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75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/>
          <p:cNvCxnSpPr/>
          <p:nvPr/>
        </p:nvCxnSpPr>
        <p:spPr>
          <a:xfrm>
            <a:off x="7956550" y="123342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8108950" y="12486640"/>
            <a:ext cx="402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 Título"/>
          <p:cNvSpPr>
            <a:spLocks noGrp="1"/>
          </p:cNvSpPr>
          <p:nvPr>
            <p:ph type="title" idx="4294967295"/>
          </p:nvPr>
        </p:nvSpPr>
        <p:spPr>
          <a:xfrm>
            <a:off x="621231" y="2900987"/>
            <a:ext cx="5110313" cy="1056025"/>
          </a:xfrm>
        </p:spPr>
        <p:txBody>
          <a:bodyPr anchor="b">
            <a:normAutofit fontScale="90000"/>
          </a:bodyPr>
          <a:lstStyle/>
          <a:p>
            <a:pPr lvl="1" rtl="0">
              <a:spcBef>
                <a:spcPct val="0"/>
              </a:spcBef>
            </a:pPr>
            <a:r>
              <a:rPr lang="es-CR" sz="3600" b="1" kern="1200" dirty="0">
                <a:solidFill>
                  <a:schemeClr val="accent6">
                    <a:lumMod val="50000"/>
                  </a:schemeClr>
                </a:solidFill>
                <a:latin typeface="Century Gothic"/>
                <a:ea typeface="+mn-ea"/>
                <a:cs typeface="+mn-cs"/>
              </a:rPr>
              <a:t>Datos de Finca e Infraestructura – Croquis: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412" y="240849"/>
            <a:ext cx="4754810" cy="5585228"/>
          </a:xfrm>
          <a:prstGeom prst="rect">
            <a:avLst/>
          </a:prstGeom>
        </p:spPr>
      </p:pic>
      <p:pic>
        <p:nvPicPr>
          <p:cNvPr id="11" name="Imagen 10" descr="C:\Users\Coordinacion-empresa\Desktop\COORDINACION TECNICA2018\PLAN QUINQUENAL\CROQUIS-CTPVC-modif-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82563"/>
            <a:ext cx="4429813" cy="28368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91280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EA7F4014A3AF24190840F49A94410C9" ma:contentTypeVersion="2" ma:contentTypeDescription="Crear nuevo documento." ma:contentTypeScope="" ma:versionID="015a292e6dfe50ee50df72556fbf7654">
  <xsd:schema xmlns:xsd="http://www.w3.org/2001/XMLSchema" xmlns:xs="http://www.w3.org/2001/XMLSchema" xmlns:p="http://schemas.microsoft.com/office/2006/metadata/properties" xmlns:ns2="26c1d717-88c3-468f-b40d-022188b4a51a" targetNamespace="http://schemas.microsoft.com/office/2006/metadata/properties" ma:root="true" ma:fieldsID="f6b31f16f49d6048bc9619919c972408" ns2:_="">
    <xsd:import namespace="26c1d717-88c3-468f-b40d-022188b4a5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c1d717-88c3-468f-b40d-022188b4a5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FC11AE-9426-4892-AD88-F999155377F3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http://schemas.openxmlformats.org/package/2006/metadata/core-properties"/>
    <ds:schemaRef ds:uri="26c1d717-88c3-468f-b40d-022188b4a51a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BA548B6-0E81-4C45-BF48-B6A1B07831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2ACAA6-46FF-4E88-A61F-E3A731A5D6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c1d717-88c3-468f-b40d-022188b4a5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3510</TotalTime>
  <Words>1733</Words>
  <Application>Microsoft Office PowerPoint</Application>
  <PresentationFormat>Panorámica</PresentationFormat>
  <Paragraphs>388</Paragraphs>
  <Slides>36</Slides>
  <Notes>36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4" baseType="lpstr">
      <vt:lpstr>Arial</vt:lpstr>
      <vt:lpstr>Arial Rounded MT Std</vt:lpstr>
      <vt:lpstr>Batang</vt:lpstr>
      <vt:lpstr>Calibri</vt:lpstr>
      <vt:lpstr>Calibri Light</vt:lpstr>
      <vt:lpstr>Century Gothic</vt:lpstr>
      <vt:lpstr>Times New Roman</vt:lpstr>
      <vt:lpstr>Tema de Office</vt:lpstr>
      <vt:lpstr>Guía para la Elaboración  Plan de Desarrollo Quinquenal </vt:lpstr>
      <vt:lpstr>Plan de Desarrollo Quinquenal</vt:lpstr>
      <vt:lpstr>Actores:</vt:lpstr>
      <vt:lpstr>Recursos:</vt:lpstr>
      <vt:lpstr>Secciones:</vt:lpstr>
      <vt:lpstr>Estructura:</vt:lpstr>
      <vt:lpstr>Portada:</vt:lpstr>
      <vt:lpstr>Datos de Finca e Infraestructura</vt:lpstr>
      <vt:lpstr>Datos de Finca e Infraestructura – Croquis:</vt:lpstr>
      <vt:lpstr>Justificación: </vt:lpstr>
      <vt:lpstr>Oferta Educativa Colegios Técnicos Profesionales (CTP)</vt:lpstr>
      <vt:lpstr>Oferta Educativa Instituto Profesional de Educación Comunitaria (IPEC) Centros Integrados de Educación Adultos (CINDEA)</vt:lpstr>
      <vt:lpstr>Diagnóstico Institucional Requerimientos Técnicos</vt:lpstr>
      <vt:lpstr>Instrumento Diagnóstico</vt:lpstr>
      <vt:lpstr>Necesidad real equipamiento</vt:lpstr>
      <vt:lpstr>Resumen General de Requerimientos Institucionales</vt:lpstr>
      <vt:lpstr>Plan Operativo de Inversión</vt:lpstr>
      <vt:lpstr>Plan de inversión de Especialidad Técnica</vt:lpstr>
      <vt:lpstr>Plan de inversión Institucional</vt:lpstr>
      <vt:lpstr>Estructura para establecer el nombre</vt:lpstr>
      <vt:lpstr>Presentación de PowerPoint</vt:lpstr>
      <vt:lpstr>Presentación de PowerPoint</vt:lpstr>
      <vt:lpstr>Presentación de PowerPoint</vt:lpstr>
      <vt:lpstr>Posible  combinación para definir el nombre </vt:lpstr>
      <vt:lpstr>Clasificación:</vt:lpstr>
      <vt:lpstr>Presentación de PowerPoint</vt:lpstr>
      <vt:lpstr>Presentación de PowerPoint</vt:lpstr>
      <vt:lpstr>Caso especial:   Acondicionamiento y mantenimiento</vt:lpstr>
      <vt:lpstr>Nota:</vt:lpstr>
      <vt:lpstr>Plan Operativo  de Inversión:</vt:lpstr>
      <vt:lpstr>Perfiles:</vt:lpstr>
      <vt:lpstr>Descripción del perfil: </vt:lpstr>
      <vt:lpstr>Acuerdos de Aprobación: </vt:lpstr>
      <vt:lpstr>Anexos:</vt:lpstr>
      <vt:lpstr>Orden de presentación de los archivos digitales:</vt:lpstr>
      <vt:lpstr>Consultas  PDQ- 2023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UFCT</dc:creator>
  <cp:lastModifiedBy>Wilfredo Gutierrez Gomez</cp:lastModifiedBy>
  <cp:revision>1609</cp:revision>
  <dcterms:created xsi:type="dcterms:W3CDTF">2019-01-24T16:16:47Z</dcterms:created>
  <dcterms:modified xsi:type="dcterms:W3CDTF">2023-05-11T16:37:25Z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0x010100EEA7F4014A3AF24190840F49A94410C9</vt:lpwstr>
  </property>
</Properties>
</file>